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0" r:id="rId1"/>
    <p:sldMasterId id="2147484066" r:id="rId2"/>
  </p:sldMasterIdLst>
  <p:notesMasterIdLst>
    <p:notesMasterId r:id="rId10"/>
  </p:notesMasterIdLst>
  <p:handoutMasterIdLst>
    <p:handoutMasterId r:id="rId11"/>
  </p:handoutMasterIdLst>
  <p:sldIdLst>
    <p:sldId id="303" r:id="rId3"/>
    <p:sldId id="2147470719" r:id="rId4"/>
    <p:sldId id="2147308787" r:id="rId5"/>
    <p:sldId id="2147308793" r:id="rId6"/>
    <p:sldId id="328" r:id="rId7"/>
    <p:sldId id="2147470725" r:id="rId8"/>
    <p:sldId id="2147470726" r:id="rId9"/>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iscoSansTT" panose="020B0503020201020303" pitchFamily="34" charset="0"/>
      <p:regular r:id="rId16"/>
      <p:bold r:id="rId17"/>
      <p:italic r:id="rId18"/>
      <p:boldItalic r:id="rId19"/>
    </p:embeddedFont>
    <p:embeddedFont>
      <p:font typeface="CiscoSansTT Extra Light" panose="020B0503020201020303" pitchFamily="34" charset="0"/>
      <p:regular r:id="rId20"/>
      <p:bold r:id="rId21"/>
      <p:italic r:id="rId22"/>
      <p:boldItalic r:id="rId23"/>
    </p:embeddedFont>
    <p:embeddedFont>
      <p:font typeface="CiscoSansTT ExtraLight" panose="020B0303020201020303" pitchFamily="34" charset="0"/>
      <p:regular r:id="rId24"/>
      <p:italic r:id="rId25"/>
    </p:embeddedFont>
    <p:embeddedFont>
      <p:font typeface="CiscoSansTT Light" panose="020B0503020201020303" pitchFamily="34" charset="0"/>
      <p:regular r:id="rId26"/>
      <p:italic r:id="rId27"/>
    </p:embeddedFont>
    <p:embeddedFont>
      <p:font typeface="CiscoSansTT Medium" panose="020B0503020201020303" pitchFamily="34" charset="0"/>
      <p:regular r:id="rId28"/>
      <p:italic r:id="rId29"/>
    </p:embeddedFont>
  </p:embeddedFontLst>
  <p:custDataLst>
    <p:tags r:id="rId30"/>
  </p:custDataLst>
  <p:defaultTextStyle>
    <a:defPPr>
      <a:defRPr lang="en-US"/>
    </a:defPPr>
    <a:lvl1pPr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5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1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67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23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797" algn="l" defTabSz="609559" rtl="0" eaLnBrk="1" latinLnBrk="0" hangingPunct="1">
      <a:defRPr kern="1200">
        <a:solidFill>
          <a:schemeClr val="tx1"/>
        </a:solidFill>
        <a:latin typeface="Arial" charset="0"/>
        <a:ea typeface="ＭＳ Ｐゴシック" charset="0"/>
        <a:cs typeface="ＭＳ Ｐゴシック" charset="0"/>
      </a:defRPr>
    </a:lvl6pPr>
    <a:lvl7pPr marL="3657357" algn="l" defTabSz="609559" rtl="0" eaLnBrk="1" latinLnBrk="0" hangingPunct="1">
      <a:defRPr kern="1200">
        <a:solidFill>
          <a:schemeClr val="tx1"/>
        </a:solidFill>
        <a:latin typeface="Arial" charset="0"/>
        <a:ea typeface="ＭＳ Ｐゴシック" charset="0"/>
        <a:cs typeface="ＭＳ Ｐゴシック" charset="0"/>
      </a:defRPr>
    </a:lvl7pPr>
    <a:lvl8pPr marL="4266915" algn="l" defTabSz="609559" rtl="0" eaLnBrk="1" latinLnBrk="0" hangingPunct="1">
      <a:defRPr kern="1200">
        <a:solidFill>
          <a:schemeClr val="tx1"/>
        </a:solidFill>
        <a:latin typeface="Arial" charset="0"/>
        <a:ea typeface="ＭＳ Ｐゴシック" charset="0"/>
        <a:cs typeface="ＭＳ Ｐゴシック" charset="0"/>
      </a:defRPr>
    </a:lvl8pPr>
    <a:lvl9pPr marL="4876475" algn="l" defTabSz="609559"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2F6"/>
    <a:srgbClr val="0D274D"/>
    <a:srgbClr val="F0FA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347A05-9B6F-7F41-A2B2-ECFCB37CA1B9}" v="25" dt="2022-10-10T14:51:51.627"/>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85" autoAdjust="0"/>
    <p:restoredTop sz="96345" autoAdjust="0"/>
  </p:normalViewPr>
  <p:slideViewPr>
    <p:cSldViewPr snapToGrid="0" snapToObjects="1" showGuides="1">
      <p:cViewPr varScale="1">
        <p:scale>
          <a:sx n="339" d="100"/>
          <a:sy n="339" d="100"/>
        </p:scale>
        <p:origin x="1816" y="176"/>
      </p:cViewPr>
      <p:guideLst/>
    </p:cSldViewPr>
  </p:slideViewPr>
  <p:outlineViewPr>
    <p:cViewPr>
      <p:scale>
        <a:sx n="20" d="100"/>
        <a:sy n="20" d="100"/>
      </p:scale>
      <p:origin x="0" y="0"/>
    </p:cViewPr>
  </p:outlineViewPr>
  <p:notesTextViewPr>
    <p:cViewPr>
      <p:scale>
        <a:sx n="100" d="100"/>
        <a:sy n="100" d="100"/>
      </p:scale>
      <p:origin x="0" y="0"/>
    </p:cViewPr>
  </p:notesTextViewPr>
  <p:sorterViewPr>
    <p:cViewPr>
      <p:scale>
        <a:sx n="1" d="1"/>
        <a:sy n="1" d="1"/>
      </p:scale>
      <p:origin x="0" y="12756"/>
    </p:cViewPr>
  </p:sorterViewPr>
  <p:notesViewPr>
    <p:cSldViewPr snapToGrid="0" snapToObjects="1" showGuides="1">
      <p:cViewPr varScale="1">
        <p:scale>
          <a:sx n="127" d="100"/>
          <a:sy n="127" d="100"/>
        </p:scale>
        <p:origin x="440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microsoft.com/office/2016/11/relationships/changesInfo" Target="changesInfos/changesInfo1.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 Moore (edmoor)" userId="907e94cb-8935-47f2-90d7-f3f21096c6be" providerId="ADAL" clId="{74347A05-9B6F-7F41-A2B2-ECFCB37CA1B9}"/>
    <pc:docChg chg="undo custSel addSld delSld modSld sldOrd delSection modSection">
      <pc:chgData name="Ed Moore (edmoor)" userId="907e94cb-8935-47f2-90d7-f3f21096c6be" providerId="ADAL" clId="{74347A05-9B6F-7F41-A2B2-ECFCB37CA1B9}" dt="2022-10-10T16:16:24.920" v="1072" actId="404"/>
      <pc:docMkLst>
        <pc:docMk/>
      </pc:docMkLst>
      <pc:sldChg chg="del">
        <pc:chgData name="Ed Moore (edmoor)" userId="907e94cb-8935-47f2-90d7-f3f21096c6be" providerId="ADAL" clId="{74347A05-9B6F-7F41-A2B2-ECFCB37CA1B9}" dt="2022-10-10T07:50:50.193" v="4" actId="2696"/>
        <pc:sldMkLst>
          <pc:docMk/>
          <pc:sldMk cId="2716991726" sldId="256"/>
        </pc:sldMkLst>
      </pc:sldChg>
      <pc:sldChg chg="del">
        <pc:chgData name="Ed Moore (edmoor)" userId="907e94cb-8935-47f2-90d7-f3f21096c6be" providerId="ADAL" clId="{74347A05-9B6F-7F41-A2B2-ECFCB37CA1B9}" dt="2022-10-10T07:50:50.193" v="4" actId="2696"/>
        <pc:sldMkLst>
          <pc:docMk/>
          <pc:sldMk cId="4219042500" sldId="257"/>
        </pc:sldMkLst>
      </pc:sldChg>
      <pc:sldChg chg="del">
        <pc:chgData name="Ed Moore (edmoor)" userId="907e94cb-8935-47f2-90d7-f3f21096c6be" providerId="ADAL" clId="{74347A05-9B6F-7F41-A2B2-ECFCB37CA1B9}" dt="2022-10-10T07:50:50.193" v="4" actId="2696"/>
        <pc:sldMkLst>
          <pc:docMk/>
          <pc:sldMk cId="3303190776" sldId="264"/>
        </pc:sldMkLst>
      </pc:sldChg>
      <pc:sldChg chg="del">
        <pc:chgData name="Ed Moore (edmoor)" userId="907e94cb-8935-47f2-90d7-f3f21096c6be" providerId="ADAL" clId="{74347A05-9B6F-7F41-A2B2-ECFCB37CA1B9}" dt="2022-10-10T07:50:50.193" v="4" actId="2696"/>
        <pc:sldMkLst>
          <pc:docMk/>
          <pc:sldMk cId="1555593362" sldId="265"/>
        </pc:sldMkLst>
      </pc:sldChg>
      <pc:sldChg chg="del">
        <pc:chgData name="Ed Moore (edmoor)" userId="907e94cb-8935-47f2-90d7-f3f21096c6be" providerId="ADAL" clId="{74347A05-9B6F-7F41-A2B2-ECFCB37CA1B9}" dt="2022-10-10T07:50:50.193" v="4" actId="2696"/>
        <pc:sldMkLst>
          <pc:docMk/>
          <pc:sldMk cId="2390815341" sldId="267"/>
        </pc:sldMkLst>
      </pc:sldChg>
      <pc:sldChg chg="del">
        <pc:chgData name="Ed Moore (edmoor)" userId="907e94cb-8935-47f2-90d7-f3f21096c6be" providerId="ADAL" clId="{74347A05-9B6F-7F41-A2B2-ECFCB37CA1B9}" dt="2022-10-10T07:50:50.193" v="4" actId="2696"/>
        <pc:sldMkLst>
          <pc:docMk/>
          <pc:sldMk cId="2023505708" sldId="283"/>
        </pc:sldMkLst>
      </pc:sldChg>
      <pc:sldChg chg="del">
        <pc:chgData name="Ed Moore (edmoor)" userId="907e94cb-8935-47f2-90d7-f3f21096c6be" providerId="ADAL" clId="{74347A05-9B6F-7F41-A2B2-ECFCB37CA1B9}" dt="2022-10-10T07:50:50.193" v="4" actId="2696"/>
        <pc:sldMkLst>
          <pc:docMk/>
          <pc:sldMk cId="1041244585" sldId="294"/>
        </pc:sldMkLst>
      </pc:sldChg>
      <pc:sldChg chg="del">
        <pc:chgData name="Ed Moore (edmoor)" userId="907e94cb-8935-47f2-90d7-f3f21096c6be" providerId="ADAL" clId="{74347A05-9B6F-7F41-A2B2-ECFCB37CA1B9}" dt="2022-10-10T07:50:50.193" v="4" actId="2696"/>
        <pc:sldMkLst>
          <pc:docMk/>
          <pc:sldMk cId="375395308" sldId="295"/>
        </pc:sldMkLst>
      </pc:sldChg>
      <pc:sldChg chg="del">
        <pc:chgData name="Ed Moore (edmoor)" userId="907e94cb-8935-47f2-90d7-f3f21096c6be" providerId="ADAL" clId="{74347A05-9B6F-7F41-A2B2-ECFCB37CA1B9}" dt="2022-10-10T07:50:50.193" v="4" actId="2696"/>
        <pc:sldMkLst>
          <pc:docMk/>
          <pc:sldMk cId="4008175888" sldId="302"/>
        </pc:sldMkLst>
      </pc:sldChg>
      <pc:sldChg chg="addSp delSp modSp mod">
        <pc:chgData name="Ed Moore (edmoor)" userId="907e94cb-8935-47f2-90d7-f3f21096c6be" providerId="ADAL" clId="{74347A05-9B6F-7F41-A2B2-ECFCB37CA1B9}" dt="2022-10-10T14:06:41.011" v="912" actId="478"/>
        <pc:sldMkLst>
          <pc:docMk/>
          <pc:sldMk cId="1961016077" sldId="303"/>
        </pc:sldMkLst>
        <pc:spChg chg="mod">
          <ac:chgData name="Ed Moore (edmoor)" userId="907e94cb-8935-47f2-90d7-f3f21096c6be" providerId="ADAL" clId="{74347A05-9B6F-7F41-A2B2-ECFCB37CA1B9}" dt="2022-10-10T12:51:32.619" v="417" actId="207"/>
          <ac:spMkLst>
            <pc:docMk/>
            <pc:sldMk cId="1961016077" sldId="303"/>
            <ac:spMk id="7" creationId="{39115C40-A78C-864E-BF4C-E15427A3A6E2}"/>
          </ac:spMkLst>
        </pc:spChg>
        <pc:picChg chg="add del mod">
          <ac:chgData name="Ed Moore (edmoor)" userId="907e94cb-8935-47f2-90d7-f3f21096c6be" providerId="ADAL" clId="{74347A05-9B6F-7F41-A2B2-ECFCB37CA1B9}" dt="2022-10-10T14:06:41.011" v="912" actId="478"/>
          <ac:picMkLst>
            <pc:docMk/>
            <pc:sldMk cId="1961016077" sldId="303"/>
            <ac:picMk id="3" creationId="{E1873C57-F51F-2471-4FF1-855859706D92}"/>
          </ac:picMkLst>
        </pc:picChg>
      </pc:sldChg>
      <pc:sldChg chg="del">
        <pc:chgData name="Ed Moore (edmoor)" userId="907e94cb-8935-47f2-90d7-f3f21096c6be" providerId="ADAL" clId="{74347A05-9B6F-7F41-A2B2-ECFCB37CA1B9}" dt="2022-10-10T07:50:50.193" v="4" actId="2696"/>
        <pc:sldMkLst>
          <pc:docMk/>
          <pc:sldMk cId="1449660861" sldId="304"/>
        </pc:sldMkLst>
      </pc:sldChg>
      <pc:sldChg chg="modSp mod modAnim">
        <pc:chgData name="Ed Moore (edmoor)" userId="907e94cb-8935-47f2-90d7-f3f21096c6be" providerId="ADAL" clId="{74347A05-9B6F-7F41-A2B2-ECFCB37CA1B9}" dt="2022-10-10T14:51:51.627" v="1067" actId="6549"/>
        <pc:sldMkLst>
          <pc:docMk/>
          <pc:sldMk cId="3327418568" sldId="328"/>
        </pc:sldMkLst>
        <pc:spChg chg="mod">
          <ac:chgData name="Ed Moore (edmoor)" userId="907e94cb-8935-47f2-90d7-f3f21096c6be" providerId="ADAL" clId="{74347A05-9B6F-7F41-A2B2-ECFCB37CA1B9}" dt="2022-10-10T13:16:37.120" v="532" actId="1076"/>
          <ac:spMkLst>
            <pc:docMk/>
            <pc:sldMk cId="3327418568" sldId="328"/>
            <ac:spMk id="19" creationId="{40E4FF42-9D95-219B-507B-F1847B5704E3}"/>
          </ac:spMkLst>
        </pc:spChg>
        <pc:spChg chg="mod">
          <ac:chgData name="Ed Moore (edmoor)" userId="907e94cb-8935-47f2-90d7-f3f21096c6be" providerId="ADAL" clId="{74347A05-9B6F-7F41-A2B2-ECFCB37CA1B9}" dt="2022-10-10T13:16:25.175" v="530" actId="1076"/>
          <ac:spMkLst>
            <pc:docMk/>
            <pc:sldMk cId="3327418568" sldId="328"/>
            <ac:spMk id="50" creationId="{174B3E20-EF7D-4F0E-8DA3-A5798A3E6798}"/>
          </ac:spMkLst>
        </pc:spChg>
        <pc:spChg chg="mod">
          <ac:chgData name="Ed Moore (edmoor)" userId="907e94cb-8935-47f2-90d7-f3f21096c6be" providerId="ADAL" clId="{74347A05-9B6F-7F41-A2B2-ECFCB37CA1B9}" dt="2022-10-10T14:51:25.125" v="1058" actId="20577"/>
          <ac:spMkLst>
            <pc:docMk/>
            <pc:sldMk cId="3327418568" sldId="328"/>
            <ac:spMk id="51" creationId="{80046167-3871-4868-86C3-345A465EC6EE}"/>
          </ac:spMkLst>
        </pc:spChg>
        <pc:spChg chg="mod">
          <ac:chgData name="Ed Moore (edmoor)" userId="907e94cb-8935-47f2-90d7-f3f21096c6be" providerId="ADAL" clId="{74347A05-9B6F-7F41-A2B2-ECFCB37CA1B9}" dt="2022-10-10T14:51:51.627" v="1067" actId="6549"/>
          <ac:spMkLst>
            <pc:docMk/>
            <pc:sldMk cId="3327418568" sldId="328"/>
            <ac:spMk id="54" creationId="{EB4A8A1F-7DFB-4A8B-BB8E-9898510BE0D8}"/>
          </ac:spMkLst>
        </pc:spChg>
        <pc:spChg chg="mod">
          <ac:chgData name="Ed Moore (edmoor)" userId="907e94cb-8935-47f2-90d7-f3f21096c6be" providerId="ADAL" clId="{74347A05-9B6F-7F41-A2B2-ECFCB37CA1B9}" dt="2022-10-10T14:51:41.404" v="1065" actId="20577"/>
          <ac:spMkLst>
            <pc:docMk/>
            <pc:sldMk cId="3327418568" sldId="328"/>
            <ac:spMk id="57" creationId="{C4E1E13E-B566-44AA-B8A2-5A02331A5E83}"/>
          </ac:spMkLst>
        </pc:spChg>
        <pc:spChg chg="mod">
          <ac:chgData name="Ed Moore (edmoor)" userId="907e94cb-8935-47f2-90d7-f3f21096c6be" providerId="ADAL" clId="{74347A05-9B6F-7F41-A2B2-ECFCB37CA1B9}" dt="2022-10-10T14:51:45.854" v="1066" actId="6549"/>
          <ac:spMkLst>
            <pc:docMk/>
            <pc:sldMk cId="3327418568" sldId="328"/>
            <ac:spMk id="60" creationId="{BAE5EB0F-AA04-4570-A7C6-069221DDE598}"/>
          </ac:spMkLst>
        </pc:spChg>
      </pc:sldChg>
      <pc:sldChg chg="modSp del mod">
        <pc:chgData name="Ed Moore (edmoor)" userId="907e94cb-8935-47f2-90d7-f3f21096c6be" providerId="ADAL" clId="{74347A05-9B6F-7F41-A2B2-ECFCB37CA1B9}" dt="2022-10-10T12:43:14.560" v="369" actId="2696"/>
        <pc:sldMkLst>
          <pc:docMk/>
          <pc:sldMk cId="2179071613" sldId="347"/>
        </pc:sldMkLst>
        <pc:picChg chg="mod">
          <ac:chgData name="Ed Moore (edmoor)" userId="907e94cb-8935-47f2-90d7-f3f21096c6be" providerId="ADAL" clId="{74347A05-9B6F-7F41-A2B2-ECFCB37CA1B9}" dt="2022-10-10T12:37:01.420" v="333" actId="207"/>
          <ac:picMkLst>
            <pc:docMk/>
            <pc:sldMk cId="2179071613" sldId="347"/>
            <ac:picMk id="4" creationId="{40B8BE0C-7FAF-4D7B-B74C-C0AB4233DD13}"/>
          </ac:picMkLst>
        </pc:picChg>
      </pc:sldChg>
      <pc:sldChg chg="del">
        <pc:chgData name="Ed Moore (edmoor)" userId="907e94cb-8935-47f2-90d7-f3f21096c6be" providerId="ADAL" clId="{74347A05-9B6F-7F41-A2B2-ECFCB37CA1B9}" dt="2022-10-10T07:50:50.193" v="4" actId="2696"/>
        <pc:sldMkLst>
          <pc:docMk/>
          <pc:sldMk cId="3014645637" sldId="535"/>
        </pc:sldMkLst>
      </pc:sldChg>
      <pc:sldChg chg="del">
        <pc:chgData name="Ed Moore (edmoor)" userId="907e94cb-8935-47f2-90d7-f3f21096c6be" providerId="ADAL" clId="{74347A05-9B6F-7F41-A2B2-ECFCB37CA1B9}" dt="2022-10-10T07:50:50.193" v="4" actId="2696"/>
        <pc:sldMkLst>
          <pc:docMk/>
          <pc:sldMk cId="2517470801" sldId="538"/>
        </pc:sldMkLst>
      </pc:sldChg>
      <pc:sldChg chg="del">
        <pc:chgData name="Ed Moore (edmoor)" userId="907e94cb-8935-47f2-90d7-f3f21096c6be" providerId="ADAL" clId="{74347A05-9B6F-7F41-A2B2-ECFCB37CA1B9}" dt="2022-10-10T07:50:50.193" v="4" actId="2696"/>
        <pc:sldMkLst>
          <pc:docMk/>
          <pc:sldMk cId="4195314036" sldId="539"/>
        </pc:sldMkLst>
      </pc:sldChg>
      <pc:sldChg chg="del">
        <pc:chgData name="Ed Moore (edmoor)" userId="907e94cb-8935-47f2-90d7-f3f21096c6be" providerId="ADAL" clId="{74347A05-9B6F-7F41-A2B2-ECFCB37CA1B9}" dt="2022-10-10T07:50:50.193" v="4" actId="2696"/>
        <pc:sldMkLst>
          <pc:docMk/>
          <pc:sldMk cId="2652561548" sldId="540"/>
        </pc:sldMkLst>
      </pc:sldChg>
      <pc:sldChg chg="del">
        <pc:chgData name="Ed Moore (edmoor)" userId="907e94cb-8935-47f2-90d7-f3f21096c6be" providerId="ADAL" clId="{74347A05-9B6F-7F41-A2B2-ECFCB37CA1B9}" dt="2022-10-10T07:50:50.193" v="4" actId="2696"/>
        <pc:sldMkLst>
          <pc:docMk/>
          <pc:sldMk cId="3795629502" sldId="542"/>
        </pc:sldMkLst>
      </pc:sldChg>
      <pc:sldChg chg="del">
        <pc:chgData name="Ed Moore (edmoor)" userId="907e94cb-8935-47f2-90d7-f3f21096c6be" providerId="ADAL" clId="{74347A05-9B6F-7F41-A2B2-ECFCB37CA1B9}" dt="2022-10-10T07:50:50.193" v="4" actId="2696"/>
        <pc:sldMkLst>
          <pc:docMk/>
          <pc:sldMk cId="900436729" sldId="543"/>
        </pc:sldMkLst>
      </pc:sldChg>
      <pc:sldChg chg="del">
        <pc:chgData name="Ed Moore (edmoor)" userId="907e94cb-8935-47f2-90d7-f3f21096c6be" providerId="ADAL" clId="{74347A05-9B6F-7F41-A2B2-ECFCB37CA1B9}" dt="2022-10-10T07:50:50.193" v="4" actId="2696"/>
        <pc:sldMkLst>
          <pc:docMk/>
          <pc:sldMk cId="825900777" sldId="571"/>
        </pc:sldMkLst>
      </pc:sldChg>
      <pc:sldChg chg="addSp delSp modSp add del mod">
        <pc:chgData name="Ed Moore (edmoor)" userId="907e94cb-8935-47f2-90d7-f3f21096c6be" providerId="ADAL" clId="{74347A05-9B6F-7F41-A2B2-ECFCB37CA1B9}" dt="2022-10-10T13:14:37.724" v="495" actId="2696"/>
        <pc:sldMkLst>
          <pc:docMk/>
          <pc:sldMk cId="3291392680" sldId="658"/>
        </pc:sldMkLst>
        <pc:spChg chg="mod">
          <ac:chgData name="Ed Moore (edmoor)" userId="907e94cb-8935-47f2-90d7-f3f21096c6be" providerId="ADAL" clId="{74347A05-9B6F-7F41-A2B2-ECFCB37CA1B9}" dt="2022-10-10T12:57:41.204" v="429" actId="207"/>
          <ac:spMkLst>
            <pc:docMk/>
            <pc:sldMk cId="3291392680" sldId="658"/>
            <ac:spMk id="2" creationId="{782D86C9-682C-2148-B8B5-B0391D5491DE}"/>
          </ac:spMkLst>
        </pc:spChg>
        <pc:spChg chg="add mod">
          <ac:chgData name="Ed Moore (edmoor)" userId="907e94cb-8935-47f2-90d7-f3f21096c6be" providerId="ADAL" clId="{74347A05-9B6F-7F41-A2B2-ECFCB37CA1B9}" dt="2022-10-10T12:58:27.369" v="484"/>
          <ac:spMkLst>
            <pc:docMk/>
            <pc:sldMk cId="3291392680" sldId="658"/>
            <ac:spMk id="3" creationId="{FF195160-0FA5-F8EF-1CB1-87877B2AEF3C}"/>
          </ac:spMkLst>
        </pc:spChg>
        <pc:spChg chg="del topLvl">
          <ac:chgData name="Ed Moore (edmoor)" userId="907e94cb-8935-47f2-90d7-f3f21096c6be" providerId="ADAL" clId="{74347A05-9B6F-7F41-A2B2-ECFCB37CA1B9}" dt="2022-10-10T12:57:44.027" v="430" actId="478"/>
          <ac:spMkLst>
            <pc:docMk/>
            <pc:sldMk cId="3291392680" sldId="658"/>
            <ac:spMk id="6" creationId="{1E3B5145-C384-BB48-8281-69D85C3092B4}"/>
          </ac:spMkLst>
        </pc:spChg>
        <pc:spChg chg="topLvl">
          <ac:chgData name="Ed Moore (edmoor)" userId="907e94cb-8935-47f2-90d7-f3f21096c6be" providerId="ADAL" clId="{74347A05-9B6F-7F41-A2B2-ECFCB37CA1B9}" dt="2022-10-10T12:57:44.027" v="430" actId="478"/>
          <ac:spMkLst>
            <pc:docMk/>
            <pc:sldMk cId="3291392680" sldId="658"/>
            <ac:spMk id="7" creationId="{368537C2-7F53-2146-870E-AED5927900D6}"/>
          </ac:spMkLst>
        </pc:spChg>
        <pc:grpChg chg="del">
          <ac:chgData name="Ed Moore (edmoor)" userId="907e94cb-8935-47f2-90d7-f3f21096c6be" providerId="ADAL" clId="{74347A05-9B6F-7F41-A2B2-ECFCB37CA1B9}" dt="2022-10-10T12:57:44.027" v="430" actId="478"/>
          <ac:grpSpMkLst>
            <pc:docMk/>
            <pc:sldMk cId="3291392680" sldId="658"/>
            <ac:grpSpMk id="5" creationId="{A28D084D-4C55-0B46-B64F-7501F1B2C89F}"/>
          </ac:grpSpMkLst>
        </pc:grpChg>
      </pc:sldChg>
      <pc:sldChg chg="modSp ord">
        <pc:chgData name="Ed Moore (edmoor)" userId="907e94cb-8935-47f2-90d7-f3f21096c6be" providerId="ADAL" clId="{74347A05-9B6F-7F41-A2B2-ECFCB37CA1B9}" dt="2022-10-10T12:14:06.728" v="149" actId="12"/>
        <pc:sldMkLst>
          <pc:docMk/>
          <pc:sldMk cId="467215700" sldId="2147308793"/>
        </pc:sldMkLst>
        <pc:spChg chg="mod">
          <ac:chgData name="Ed Moore (edmoor)" userId="907e94cb-8935-47f2-90d7-f3f21096c6be" providerId="ADAL" clId="{74347A05-9B6F-7F41-A2B2-ECFCB37CA1B9}" dt="2022-10-10T12:14:06.728" v="149" actId="12"/>
          <ac:spMkLst>
            <pc:docMk/>
            <pc:sldMk cId="467215700" sldId="2147308793"/>
            <ac:spMk id="6" creationId="{84307F1B-B6D6-14C9-3B60-9653282AB82C}"/>
          </ac:spMkLst>
        </pc:spChg>
      </pc:sldChg>
      <pc:sldChg chg="del">
        <pc:chgData name="Ed Moore (edmoor)" userId="907e94cb-8935-47f2-90d7-f3f21096c6be" providerId="ADAL" clId="{74347A05-9B6F-7F41-A2B2-ECFCB37CA1B9}" dt="2022-10-10T07:50:50.193" v="4" actId="2696"/>
        <pc:sldMkLst>
          <pc:docMk/>
          <pc:sldMk cId="1385398402" sldId="2147470687"/>
        </pc:sldMkLst>
      </pc:sldChg>
      <pc:sldChg chg="del">
        <pc:chgData name="Ed Moore (edmoor)" userId="907e94cb-8935-47f2-90d7-f3f21096c6be" providerId="ADAL" clId="{74347A05-9B6F-7F41-A2B2-ECFCB37CA1B9}" dt="2022-10-10T07:50:50.193" v="4" actId="2696"/>
        <pc:sldMkLst>
          <pc:docMk/>
          <pc:sldMk cId="1435442870" sldId="2147470688"/>
        </pc:sldMkLst>
      </pc:sldChg>
      <pc:sldChg chg="del">
        <pc:chgData name="Ed Moore (edmoor)" userId="907e94cb-8935-47f2-90d7-f3f21096c6be" providerId="ADAL" clId="{74347A05-9B6F-7F41-A2B2-ECFCB37CA1B9}" dt="2022-10-10T07:50:50.193" v="4" actId="2696"/>
        <pc:sldMkLst>
          <pc:docMk/>
          <pc:sldMk cId="2227386090" sldId="2147470689"/>
        </pc:sldMkLst>
      </pc:sldChg>
      <pc:sldChg chg="del">
        <pc:chgData name="Ed Moore (edmoor)" userId="907e94cb-8935-47f2-90d7-f3f21096c6be" providerId="ADAL" clId="{74347A05-9B6F-7F41-A2B2-ECFCB37CA1B9}" dt="2022-10-10T07:50:50.193" v="4" actId="2696"/>
        <pc:sldMkLst>
          <pc:docMk/>
          <pc:sldMk cId="1090240837" sldId="2147470690"/>
        </pc:sldMkLst>
      </pc:sldChg>
      <pc:sldChg chg="del">
        <pc:chgData name="Ed Moore (edmoor)" userId="907e94cb-8935-47f2-90d7-f3f21096c6be" providerId="ADAL" clId="{74347A05-9B6F-7F41-A2B2-ECFCB37CA1B9}" dt="2022-10-10T07:50:50.193" v="4" actId="2696"/>
        <pc:sldMkLst>
          <pc:docMk/>
          <pc:sldMk cId="3242164979" sldId="2147470693"/>
        </pc:sldMkLst>
      </pc:sldChg>
      <pc:sldChg chg="del">
        <pc:chgData name="Ed Moore (edmoor)" userId="907e94cb-8935-47f2-90d7-f3f21096c6be" providerId="ADAL" clId="{74347A05-9B6F-7F41-A2B2-ECFCB37CA1B9}" dt="2022-10-10T07:50:50.193" v="4" actId="2696"/>
        <pc:sldMkLst>
          <pc:docMk/>
          <pc:sldMk cId="2057856101" sldId="2147470695"/>
        </pc:sldMkLst>
      </pc:sldChg>
      <pc:sldChg chg="del">
        <pc:chgData name="Ed Moore (edmoor)" userId="907e94cb-8935-47f2-90d7-f3f21096c6be" providerId="ADAL" clId="{74347A05-9B6F-7F41-A2B2-ECFCB37CA1B9}" dt="2022-10-10T07:50:50.193" v="4" actId="2696"/>
        <pc:sldMkLst>
          <pc:docMk/>
          <pc:sldMk cId="3464712953" sldId="2147470697"/>
        </pc:sldMkLst>
      </pc:sldChg>
      <pc:sldChg chg="del">
        <pc:chgData name="Ed Moore (edmoor)" userId="907e94cb-8935-47f2-90d7-f3f21096c6be" providerId="ADAL" clId="{74347A05-9B6F-7F41-A2B2-ECFCB37CA1B9}" dt="2022-10-10T07:50:50.193" v="4" actId="2696"/>
        <pc:sldMkLst>
          <pc:docMk/>
          <pc:sldMk cId="4101082125" sldId="2147470698"/>
        </pc:sldMkLst>
      </pc:sldChg>
      <pc:sldChg chg="del">
        <pc:chgData name="Ed Moore (edmoor)" userId="907e94cb-8935-47f2-90d7-f3f21096c6be" providerId="ADAL" clId="{74347A05-9B6F-7F41-A2B2-ECFCB37CA1B9}" dt="2022-10-10T07:50:50.193" v="4" actId="2696"/>
        <pc:sldMkLst>
          <pc:docMk/>
          <pc:sldMk cId="804269005" sldId="2147470699"/>
        </pc:sldMkLst>
      </pc:sldChg>
      <pc:sldChg chg="del">
        <pc:chgData name="Ed Moore (edmoor)" userId="907e94cb-8935-47f2-90d7-f3f21096c6be" providerId="ADAL" clId="{74347A05-9B6F-7F41-A2B2-ECFCB37CA1B9}" dt="2022-10-10T07:50:50.193" v="4" actId="2696"/>
        <pc:sldMkLst>
          <pc:docMk/>
          <pc:sldMk cId="2458027949" sldId="2147470700"/>
        </pc:sldMkLst>
      </pc:sldChg>
      <pc:sldChg chg="del">
        <pc:chgData name="Ed Moore (edmoor)" userId="907e94cb-8935-47f2-90d7-f3f21096c6be" providerId="ADAL" clId="{74347A05-9B6F-7F41-A2B2-ECFCB37CA1B9}" dt="2022-10-10T07:50:51.389" v="5" actId="2696"/>
        <pc:sldMkLst>
          <pc:docMk/>
          <pc:sldMk cId="2200943230" sldId="2147470701"/>
        </pc:sldMkLst>
      </pc:sldChg>
      <pc:sldChg chg="del">
        <pc:chgData name="Ed Moore (edmoor)" userId="907e94cb-8935-47f2-90d7-f3f21096c6be" providerId="ADAL" clId="{74347A05-9B6F-7F41-A2B2-ECFCB37CA1B9}" dt="2022-10-10T07:50:50.193" v="4" actId="2696"/>
        <pc:sldMkLst>
          <pc:docMk/>
          <pc:sldMk cId="32701754" sldId="2147470707"/>
        </pc:sldMkLst>
      </pc:sldChg>
      <pc:sldChg chg="del">
        <pc:chgData name="Ed Moore (edmoor)" userId="907e94cb-8935-47f2-90d7-f3f21096c6be" providerId="ADAL" clId="{74347A05-9B6F-7F41-A2B2-ECFCB37CA1B9}" dt="2022-10-10T07:50:50.193" v="4" actId="2696"/>
        <pc:sldMkLst>
          <pc:docMk/>
          <pc:sldMk cId="2800291375" sldId="2147470708"/>
        </pc:sldMkLst>
      </pc:sldChg>
      <pc:sldChg chg="del">
        <pc:chgData name="Ed Moore (edmoor)" userId="907e94cb-8935-47f2-90d7-f3f21096c6be" providerId="ADAL" clId="{74347A05-9B6F-7F41-A2B2-ECFCB37CA1B9}" dt="2022-10-10T07:50:50.193" v="4" actId="2696"/>
        <pc:sldMkLst>
          <pc:docMk/>
          <pc:sldMk cId="4009747896" sldId="2147470709"/>
        </pc:sldMkLst>
      </pc:sldChg>
      <pc:sldChg chg="del">
        <pc:chgData name="Ed Moore (edmoor)" userId="907e94cb-8935-47f2-90d7-f3f21096c6be" providerId="ADAL" clId="{74347A05-9B6F-7F41-A2B2-ECFCB37CA1B9}" dt="2022-10-10T07:50:50.193" v="4" actId="2696"/>
        <pc:sldMkLst>
          <pc:docMk/>
          <pc:sldMk cId="2581317389" sldId="2147470710"/>
        </pc:sldMkLst>
      </pc:sldChg>
      <pc:sldChg chg="del">
        <pc:chgData name="Ed Moore (edmoor)" userId="907e94cb-8935-47f2-90d7-f3f21096c6be" providerId="ADAL" clId="{74347A05-9B6F-7F41-A2B2-ECFCB37CA1B9}" dt="2022-10-10T07:50:50.193" v="4" actId="2696"/>
        <pc:sldMkLst>
          <pc:docMk/>
          <pc:sldMk cId="38417048" sldId="2147470711"/>
        </pc:sldMkLst>
      </pc:sldChg>
      <pc:sldChg chg="del">
        <pc:chgData name="Ed Moore (edmoor)" userId="907e94cb-8935-47f2-90d7-f3f21096c6be" providerId="ADAL" clId="{74347A05-9B6F-7F41-A2B2-ECFCB37CA1B9}" dt="2022-10-10T07:50:50.193" v="4" actId="2696"/>
        <pc:sldMkLst>
          <pc:docMk/>
          <pc:sldMk cId="2924384209" sldId="2147470712"/>
        </pc:sldMkLst>
      </pc:sldChg>
      <pc:sldChg chg="del">
        <pc:chgData name="Ed Moore (edmoor)" userId="907e94cb-8935-47f2-90d7-f3f21096c6be" providerId="ADAL" clId="{74347A05-9B6F-7F41-A2B2-ECFCB37CA1B9}" dt="2022-10-10T07:50:50.193" v="4" actId="2696"/>
        <pc:sldMkLst>
          <pc:docMk/>
          <pc:sldMk cId="862676376" sldId="2147470713"/>
        </pc:sldMkLst>
      </pc:sldChg>
      <pc:sldChg chg="del">
        <pc:chgData name="Ed Moore (edmoor)" userId="907e94cb-8935-47f2-90d7-f3f21096c6be" providerId="ADAL" clId="{74347A05-9B6F-7F41-A2B2-ECFCB37CA1B9}" dt="2022-10-10T07:50:50.193" v="4" actId="2696"/>
        <pc:sldMkLst>
          <pc:docMk/>
          <pc:sldMk cId="846067775" sldId="2147470716"/>
        </pc:sldMkLst>
      </pc:sldChg>
      <pc:sldChg chg="del">
        <pc:chgData name="Ed Moore (edmoor)" userId="907e94cb-8935-47f2-90d7-f3f21096c6be" providerId="ADAL" clId="{74347A05-9B6F-7F41-A2B2-ECFCB37CA1B9}" dt="2022-10-10T07:50:50.193" v="4" actId="2696"/>
        <pc:sldMkLst>
          <pc:docMk/>
          <pc:sldMk cId="3924284284" sldId="2147470717"/>
        </pc:sldMkLst>
      </pc:sldChg>
      <pc:sldChg chg="del">
        <pc:chgData name="Ed Moore (edmoor)" userId="907e94cb-8935-47f2-90d7-f3f21096c6be" providerId="ADAL" clId="{74347A05-9B6F-7F41-A2B2-ECFCB37CA1B9}" dt="2022-10-10T07:50:50.193" v="4" actId="2696"/>
        <pc:sldMkLst>
          <pc:docMk/>
          <pc:sldMk cId="2196984361" sldId="2147470718"/>
        </pc:sldMkLst>
      </pc:sldChg>
      <pc:sldChg chg="addSp delSp modSp mod">
        <pc:chgData name="Ed Moore (edmoor)" userId="907e94cb-8935-47f2-90d7-f3f21096c6be" providerId="ADAL" clId="{74347A05-9B6F-7F41-A2B2-ECFCB37CA1B9}" dt="2022-10-10T13:06:00.076" v="493"/>
        <pc:sldMkLst>
          <pc:docMk/>
          <pc:sldMk cId="1355998596" sldId="2147470719"/>
        </pc:sldMkLst>
        <pc:spChg chg="add mod">
          <ac:chgData name="Ed Moore (edmoor)" userId="907e94cb-8935-47f2-90d7-f3f21096c6be" providerId="ADAL" clId="{74347A05-9B6F-7F41-A2B2-ECFCB37CA1B9}" dt="2022-10-10T13:05:33.053" v="489" actId="21"/>
          <ac:spMkLst>
            <pc:docMk/>
            <pc:sldMk cId="1355998596" sldId="2147470719"/>
            <ac:spMk id="2" creationId="{870C2581-71DD-520A-0DCB-D75B10374688}"/>
          </ac:spMkLst>
        </pc:spChg>
        <pc:spChg chg="mod">
          <ac:chgData name="Ed Moore (edmoor)" userId="907e94cb-8935-47f2-90d7-f3f21096c6be" providerId="ADAL" clId="{74347A05-9B6F-7F41-A2B2-ECFCB37CA1B9}" dt="2022-10-10T12:39:20.869" v="368" actId="114"/>
          <ac:spMkLst>
            <pc:docMk/>
            <pc:sldMk cId="1355998596" sldId="2147470719"/>
            <ac:spMk id="11" creationId="{0E3A0D22-8679-25DE-A998-A71D294ACC88}"/>
          </ac:spMkLst>
        </pc:spChg>
        <pc:spChg chg="mod">
          <ac:chgData name="Ed Moore (edmoor)" userId="907e94cb-8935-47f2-90d7-f3f21096c6be" providerId="ADAL" clId="{74347A05-9B6F-7F41-A2B2-ECFCB37CA1B9}" dt="2022-10-10T13:04:07.506" v="488"/>
          <ac:spMkLst>
            <pc:docMk/>
            <pc:sldMk cId="1355998596" sldId="2147470719"/>
            <ac:spMk id="15" creationId="{4CABC983-6018-CEE9-A8A9-AFD5A096659D}"/>
          </ac:spMkLst>
        </pc:spChg>
        <pc:spChg chg="mod">
          <ac:chgData name="Ed Moore (edmoor)" userId="907e94cb-8935-47f2-90d7-f3f21096c6be" providerId="ADAL" clId="{74347A05-9B6F-7F41-A2B2-ECFCB37CA1B9}" dt="2022-10-10T13:06:00.076" v="493"/>
          <ac:spMkLst>
            <pc:docMk/>
            <pc:sldMk cId="1355998596" sldId="2147470719"/>
            <ac:spMk id="16" creationId="{0F4EDE90-38E6-0F63-A502-C610BDD4774A}"/>
          </ac:spMkLst>
        </pc:spChg>
        <pc:spChg chg="del mod">
          <ac:chgData name="Ed Moore (edmoor)" userId="907e94cb-8935-47f2-90d7-f3f21096c6be" providerId="ADAL" clId="{74347A05-9B6F-7F41-A2B2-ECFCB37CA1B9}" dt="2022-10-06T16:05:25.536" v="2"/>
          <ac:spMkLst>
            <pc:docMk/>
            <pc:sldMk cId="1355998596" sldId="2147470719"/>
            <ac:spMk id="18" creationId="{10A2A621-76ED-6E62-2910-7DCA4359D671}"/>
          </ac:spMkLst>
        </pc:spChg>
      </pc:sldChg>
      <pc:sldChg chg="modSp del mod">
        <pc:chgData name="Ed Moore (edmoor)" userId="907e94cb-8935-47f2-90d7-f3f21096c6be" providerId="ADAL" clId="{74347A05-9B6F-7F41-A2B2-ECFCB37CA1B9}" dt="2022-10-10T13:16:19.549" v="529" actId="2696"/>
        <pc:sldMkLst>
          <pc:docMk/>
          <pc:sldMk cId="4269895974" sldId="2147470720"/>
        </pc:sldMkLst>
        <pc:spChg chg="mod">
          <ac:chgData name="Ed Moore (edmoor)" userId="907e94cb-8935-47f2-90d7-f3f21096c6be" providerId="ADAL" clId="{74347A05-9B6F-7F41-A2B2-ECFCB37CA1B9}" dt="2022-10-10T12:49:58.336" v="377" actId="20577"/>
          <ac:spMkLst>
            <pc:docMk/>
            <pc:sldMk cId="4269895974" sldId="2147470720"/>
            <ac:spMk id="3" creationId="{92AF9B23-D204-84B6-5927-2C4C79D3C188}"/>
          </ac:spMkLst>
        </pc:spChg>
      </pc:sldChg>
      <pc:sldChg chg="del">
        <pc:chgData name="Ed Moore (edmoor)" userId="907e94cb-8935-47f2-90d7-f3f21096c6be" providerId="ADAL" clId="{74347A05-9B6F-7F41-A2B2-ECFCB37CA1B9}" dt="2022-10-10T13:14:19.753" v="494" actId="2696"/>
        <pc:sldMkLst>
          <pc:docMk/>
          <pc:sldMk cId="3520299968" sldId="2147470724"/>
        </pc:sldMkLst>
      </pc:sldChg>
      <pc:sldChg chg="modSp mod">
        <pc:chgData name="Ed Moore (edmoor)" userId="907e94cb-8935-47f2-90d7-f3f21096c6be" providerId="ADAL" clId="{74347A05-9B6F-7F41-A2B2-ECFCB37CA1B9}" dt="2022-10-10T16:16:24.920" v="1072" actId="404"/>
        <pc:sldMkLst>
          <pc:docMk/>
          <pc:sldMk cId="3932734690" sldId="2147470725"/>
        </pc:sldMkLst>
        <pc:spChg chg="mod">
          <ac:chgData name="Ed Moore (edmoor)" userId="907e94cb-8935-47f2-90d7-f3f21096c6be" providerId="ADAL" clId="{74347A05-9B6F-7F41-A2B2-ECFCB37CA1B9}" dt="2022-10-10T13:16:09.876" v="528"/>
          <ac:spMkLst>
            <pc:docMk/>
            <pc:sldMk cId="3932734690" sldId="2147470725"/>
            <ac:spMk id="2" creationId="{89029C3D-1424-0541-B636-70C248E6A913}"/>
          </ac:spMkLst>
        </pc:spChg>
        <pc:spChg chg="mod">
          <ac:chgData name="Ed Moore (edmoor)" userId="907e94cb-8935-47f2-90d7-f3f21096c6be" providerId="ADAL" clId="{74347A05-9B6F-7F41-A2B2-ECFCB37CA1B9}" dt="2022-10-10T16:16:24.920" v="1072" actId="404"/>
          <ac:spMkLst>
            <pc:docMk/>
            <pc:sldMk cId="3932734690" sldId="2147470725"/>
            <ac:spMk id="3" creationId="{1ED9E09E-1FC2-BB4B-871A-BFDB2BDA159D}"/>
          </ac:spMkLst>
        </pc:spChg>
        <pc:spChg chg="mod">
          <ac:chgData name="Ed Moore (edmoor)" userId="907e94cb-8935-47f2-90d7-f3f21096c6be" providerId="ADAL" clId="{74347A05-9B6F-7F41-A2B2-ECFCB37CA1B9}" dt="2022-10-10T13:23:19.186" v="536" actId="255"/>
          <ac:spMkLst>
            <pc:docMk/>
            <pc:sldMk cId="3932734690" sldId="2147470725"/>
            <ac:spMk id="4" creationId="{DAED0E91-E841-DA4F-B77D-2BCA3CB3C204}"/>
          </ac:spMkLst>
        </pc:spChg>
        <pc:spChg chg="mod">
          <ac:chgData name="Ed Moore (edmoor)" userId="907e94cb-8935-47f2-90d7-f3f21096c6be" providerId="ADAL" clId="{74347A05-9B6F-7F41-A2B2-ECFCB37CA1B9}" dt="2022-10-10T13:15:50.836" v="513" actId="20577"/>
          <ac:spMkLst>
            <pc:docMk/>
            <pc:sldMk cId="3932734690" sldId="2147470725"/>
            <ac:spMk id="5" creationId="{F5ACD368-0AF8-4743-A4AE-701647FB710A}"/>
          </ac:spMkLst>
        </pc:spChg>
        <pc:spChg chg="mod">
          <ac:chgData name="Ed Moore (edmoor)" userId="907e94cb-8935-47f2-90d7-f3f21096c6be" providerId="ADAL" clId="{74347A05-9B6F-7F41-A2B2-ECFCB37CA1B9}" dt="2022-10-10T13:23:16.691" v="535" actId="255"/>
          <ac:spMkLst>
            <pc:docMk/>
            <pc:sldMk cId="3932734690" sldId="2147470725"/>
            <ac:spMk id="6" creationId="{F1E20AE3-6C58-E94A-99BC-EDA59124055D}"/>
          </ac:spMkLst>
        </pc:spChg>
        <pc:spChg chg="mod">
          <ac:chgData name="Ed Moore (edmoor)" userId="907e94cb-8935-47f2-90d7-f3f21096c6be" providerId="ADAL" clId="{74347A05-9B6F-7F41-A2B2-ECFCB37CA1B9}" dt="2022-10-10T13:42:16.821" v="885" actId="403"/>
          <ac:spMkLst>
            <pc:docMk/>
            <pc:sldMk cId="3932734690" sldId="2147470725"/>
            <ac:spMk id="7" creationId="{DE52E60A-84E9-334B-ABF3-F7CE81F80D3A}"/>
          </ac:spMkLst>
        </pc:spChg>
        <pc:spChg chg="mod">
          <ac:chgData name="Ed Moore (edmoor)" userId="907e94cb-8935-47f2-90d7-f3f21096c6be" providerId="ADAL" clId="{74347A05-9B6F-7F41-A2B2-ECFCB37CA1B9}" dt="2022-10-10T14:52:39.826" v="1071" actId="255"/>
          <ac:spMkLst>
            <pc:docMk/>
            <pc:sldMk cId="3932734690" sldId="2147470725"/>
            <ac:spMk id="8" creationId="{C107D55A-B97A-9A43-AC44-F7CE076372AE}"/>
          </ac:spMkLst>
        </pc:spChg>
      </pc:sldChg>
      <pc:sldChg chg="add del">
        <pc:chgData name="Ed Moore (edmoor)" userId="907e94cb-8935-47f2-90d7-f3f21096c6be" providerId="ADAL" clId="{74347A05-9B6F-7F41-A2B2-ECFCB37CA1B9}" dt="2022-10-10T13:24:01.292" v="537" actId="2696"/>
        <pc:sldMkLst>
          <pc:docMk/>
          <pc:sldMk cId="641071675" sldId="2147470726"/>
        </pc:sldMkLst>
      </pc:sldChg>
      <pc:sldChg chg="delSp new mod modClrScheme chgLayout">
        <pc:chgData name="Ed Moore (edmoor)" userId="907e94cb-8935-47f2-90d7-f3f21096c6be" providerId="ADAL" clId="{74347A05-9B6F-7F41-A2B2-ECFCB37CA1B9}" dt="2022-10-10T13:24:15.878" v="539" actId="700"/>
        <pc:sldMkLst>
          <pc:docMk/>
          <pc:sldMk cId="670454520" sldId="2147470726"/>
        </pc:sldMkLst>
        <pc:spChg chg="del">
          <ac:chgData name="Ed Moore (edmoor)" userId="907e94cb-8935-47f2-90d7-f3f21096c6be" providerId="ADAL" clId="{74347A05-9B6F-7F41-A2B2-ECFCB37CA1B9}" dt="2022-10-10T13:24:15.878" v="539" actId="700"/>
          <ac:spMkLst>
            <pc:docMk/>
            <pc:sldMk cId="670454520" sldId="2147470726"/>
            <ac:spMk id="2" creationId="{7A752B8E-8CED-C3C9-FB1A-EB2396306ECD}"/>
          </ac:spMkLst>
        </pc:spChg>
        <pc:spChg chg="del">
          <ac:chgData name="Ed Moore (edmoor)" userId="907e94cb-8935-47f2-90d7-f3f21096c6be" providerId="ADAL" clId="{74347A05-9B6F-7F41-A2B2-ECFCB37CA1B9}" dt="2022-10-10T13:24:15.878" v="539" actId="700"/>
          <ac:spMkLst>
            <pc:docMk/>
            <pc:sldMk cId="670454520" sldId="2147470726"/>
            <ac:spMk id="3" creationId="{C381F648-CB35-99AE-B95F-9023665B593A}"/>
          </ac:spMkLst>
        </pc:spChg>
        <pc:spChg chg="del">
          <ac:chgData name="Ed Moore (edmoor)" userId="907e94cb-8935-47f2-90d7-f3f21096c6be" providerId="ADAL" clId="{74347A05-9B6F-7F41-A2B2-ECFCB37CA1B9}" dt="2022-10-10T13:24:15.878" v="539" actId="700"/>
          <ac:spMkLst>
            <pc:docMk/>
            <pc:sldMk cId="670454520" sldId="2147470726"/>
            <ac:spMk id="4" creationId="{47E8D29C-186E-7112-9B9F-E35D1D1308A8}"/>
          </ac:spMkLst>
        </pc:spChg>
        <pc:spChg chg="del">
          <ac:chgData name="Ed Moore (edmoor)" userId="907e94cb-8935-47f2-90d7-f3f21096c6be" providerId="ADAL" clId="{74347A05-9B6F-7F41-A2B2-ECFCB37CA1B9}" dt="2022-10-10T13:24:15.878" v="539" actId="700"/>
          <ac:spMkLst>
            <pc:docMk/>
            <pc:sldMk cId="670454520" sldId="2147470726"/>
            <ac:spMk id="5" creationId="{5F05D862-DA88-A20F-D5F5-F9D8895D17D3}"/>
          </ac:spMkLst>
        </pc:spChg>
        <pc:spChg chg="del">
          <ac:chgData name="Ed Moore (edmoor)" userId="907e94cb-8935-47f2-90d7-f3f21096c6be" providerId="ADAL" clId="{74347A05-9B6F-7F41-A2B2-ECFCB37CA1B9}" dt="2022-10-10T13:24:15.878" v="539" actId="700"/>
          <ac:spMkLst>
            <pc:docMk/>
            <pc:sldMk cId="670454520" sldId="2147470726"/>
            <ac:spMk id="6" creationId="{A0375AF0-E014-B314-2706-14F2960C89C8}"/>
          </ac:spMkLst>
        </pc:spChg>
        <pc:spChg chg="del">
          <ac:chgData name="Ed Moore (edmoor)" userId="907e94cb-8935-47f2-90d7-f3f21096c6be" providerId="ADAL" clId="{74347A05-9B6F-7F41-A2B2-ECFCB37CA1B9}" dt="2022-10-10T13:24:15.878" v="539" actId="700"/>
          <ac:spMkLst>
            <pc:docMk/>
            <pc:sldMk cId="670454520" sldId="2147470726"/>
            <ac:spMk id="7" creationId="{01FB4AEC-B382-0F2A-8BC6-DC114B853596}"/>
          </ac:spMkLst>
        </pc:spChg>
        <pc:spChg chg="del">
          <ac:chgData name="Ed Moore (edmoor)" userId="907e94cb-8935-47f2-90d7-f3f21096c6be" providerId="ADAL" clId="{74347A05-9B6F-7F41-A2B2-ECFCB37CA1B9}" dt="2022-10-10T13:24:15.878" v="539" actId="700"/>
          <ac:spMkLst>
            <pc:docMk/>
            <pc:sldMk cId="670454520" sldId="2147470726"/>
            <ac:spMk id="8" creationId="{4807A4DA-FADF-2E6B-C16E-87DF5B8AFAF8}"/>
          </ac:spMkLst>
        </pc:spChg>
        <pc:spChg chg="del">
          <ac:chgData name="Ed Moore (edmoor)" userId="907e94cb-8935-47f2-90d7-f3f21096c6be" providerId="ADAL" clId="{74347A05-9B6F-7F41-A2B2-ECFCB37CA1B9}" dt="2022-10-10T13:24:15.878" v="539" actId="700"/>
          <ac:spMkLst>
            <pc:docMk/>
            <pc:sldMk cId="670454520" sldId="2147470726"/>
            <ac:spMk id="9" creationId="{B142371E-3A25-64C9-2C96-94B6ED0853CE}"/>
          </ac:spMkLst>
        </pc:spChg>
        <pc:spChg chg="del">
          <ac:chgData name="Ed Moore (edmoor)" userId="907e94cb-8935-47f2-90d7-f3f21096c6be" providerId="ADAL" clId="{74347A05-9B6F-7F41-A2B2-ECFCB37CA1B9}" dt="2022-10-10T13:24:15.878" v="539" actId="700"/>
          <ac:spMkLst>
            <pc:docMk/>
            <pc:sldMk cId="670454520" sldId="2147470726"/>
            <ac:spMk id="10" creationId="{33E24C73-8BD7-B47C-C3B9-6CC5828113FC}"/>
          </ac:spMkLst>
        </pc:spChg>
        <pc:spChg chg="del">
          <ac:chgData name="Ed Moore (edmoor)" userId="907e94cb-8935-47f2-90d7-f3f21096c6be" providerId="ADAL" clId="{74347A05-9B6F-7F41-A2B2-ECFCB37CA1B9}" dt="2022-10-10T13:24:15.878" v="539" actId="700"/>
          <ac:spMkLst>
            <pc:docMk/>
            <pc:sldMk cId="670454520" sldId="2147470726"/>
            <ac:spMk id="11" creationId="{846E937D-F986-183B-EE09-2DC44E0822A7}"/>
          </ac:spMkLst>
        </pc:spChg>
      </pc:sldChg>
      <pc:sldChg chg="modSp new del mod">
        <pc:chgData name="Ed Moore (edmoor)" userId="907e94cb-8935-47f2-90d7-f3f21096c6be" providerId="ADAL" clId="{74347A05-9B6F-7F41-A2B2-ECFCB37CA1B9}" dt="2022-10-10T12:51:10.924" v="381" actId="2696"/>
        <pc:sldMkLst>
          <pc:docMk/>
          <pc:sldMk cId="2494237575" sldId="2147470726"/>
        </pc:sldMkLst>
        <pc:spChg chg="mod">
          <ac:chgData name="Ed Moore (edmoor)" userId="907e94cb-8935-47f2-90d7-f3f21096c6be" providerId="ADAL" clId="{74347A05-9B6F-7F41-A2B2-ECFCB37CA1B9}" dt="2022-10-10T12:50:42.454" v="380" actId="20577"/>
          <ac:spMkLst>
            <pc:docMk/>
            <pc:sldMk cId="2494237575" sldId="2147470726"/>
            <ac:spMk id="2" creationId="{07CF15F3-7F33-9665-3C8A-D6C21EC39A70}"/>
          </ac:spMkLst>
        </pc:spChg>
      </pc:sldChg>
      <pc:sldMasterChg chg="delSldLayout">
        <pc:chgData name="Ed Moore (edmoor)" userId="907e94cb-8935-47f2-90d7-f3f21096c6be" providerId="ADAL" clId="{74347A05-9B6F-7F41-A2B2-ECFCB37CA1B9}" dt="2022-10-10T13:14:37.724" v="495" actId="2696"/>
        <pc:sldMasterMkLst>
          <pc:docMk/>
          <pc:sldMasterMk cId="0" sldId="2147483700"/>
        </pc:sldMasterMkLst>
        <pc:sldLayoutChg chg="del">
          <pc:chgData name="Ed Moore (edmoor)" userId="907e94cb-8935-47f2-90d7-f3f21096c6be" providerId="ADAL" clId="{74347A05-9B6F-7F41-A2B2-ECFCB37CA1B9}" dt="2022-10-10T07:50:50.193" v="4" actId="2696"/>
          <pc:sldLayoutMkLst>
            <pc:docMk/>
            <pc:sldMasterMk cId="0" sldId="2147483700"/>
            <pc:sldLayoutMk cId="1635768211" sldId="2147484040"/>
          </pc:sldLayoutMkLst>
        </pc:sldLayoutChg>
        <pc:sldLayoutChg chg="del">
          <pc:chgData name="Ed Moore (edmoor)" userId="907e94cb-8935-47f2-90d7-f3f21096c6be" providerId="ADAL" clId="{74347A05-9B6F-7F41-A2B2-ECFCB37CA1B9}" dt="2022-10-10T07:50:50.193" v="4" actId="2696"/>
          <pc:sldLayoutMkLst>
            <pc:docMk/>
            <pc:sldMasterMk cId="0" sldId="2147483700"/>
            <pc:sldLayoutMk cId="342437066" sldId="2147484059"/>
          </pc:sldLayoutMkLst>
        </pc:sldLayoutChg>
        <pc:sldLayoutChg chg="del">
          <pc:chgData name="Ed Moore (edmoor)" userId="907e94cb-8935-47f2-90d7-f3f21096c6be" providerId="ADAL" clId="{74347A05-9B6F-7F41-A2B2-ECFCB37CA1B9}" dt="2022-10-10T13:14:37.724" v="495" actId="2696"/>
          <pc:sldLayoutMkLst>
            <pc:docMk/>
            <pc:sldMasterMk cId="0" sldId="2147483700"/>
            <pc:sldLayoutMk cId="2955950286" sldId="2147484071"/>
          </pc:sldLayoutMkLst>
        </pc:sldLayoutChg>
        <pc:sldLayoutChg chg="del">
          <pc:chgData name="Ed Moore (edmoor)" userId="907e94cb-8935-47f2-90d7-f3f21096c6be" providerId="ADAL" clId="{74347A05-9B6F-7F41-A2B2-ECFCB37CA1B9}" dt="2022-10-10T12:43:14.560" v="369" actId="2696"/>
          <pc:sldLayoutMkLst>
            <pc:docMk/>
            <pc:sldMasterMk cId="0" sldId="2147483700"/>
            <pc:sldLayoutMk cId="4117787389" sldId="214748407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10/10/22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dirty="0"/>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10/10/22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609559" rtl="0" eaLnBrk="0" fontAlgn="base" hangingPunct="0">
      <a:spcBef>
        <a:spcPct val="30000"/>
      </a:spcBef>
      <a:spcAft>
        <a:spcPct val="0"/>
      </a:spcAft>
      <a:defRPr sz="1600" kern="1200">
        <a:solidFill>
          <a:schemeClr val="tx1"/>
        </a:solidFill>
        <a:latin typeface="+mn-lt"/>
        <a:ea typeface="ＭＳ Ｐゴシック" charset="0"/>
        <a:cs typeface="ＭＳ Ｐゴシック" charset="0"/>
      </a:defRPr>
    </a:lvl1pPr>
    <a:lvl2pPr marL="609559"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2pPr>
    <a:lvl3pPr marL="1219119"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3pPr>
    <a:lvl4pPr marL="1828678"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4pPr>
    <a:lvl5pPr marL="2438238"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5pPr>
    <a:lvl6pPr marL="3047797" algn="l" defTabSz="609559" rtl="0" eaLnBrk="1" latinLnBrk="0" hangingPunct="1">
      <a:defRPr sz="1600" kern="1200">
        <a:solidFill>
          <a:schemeClr val="tx1"/>
        </a:solidFill>
        <a:latin typeface="+mn-lt"/>
        <a:ea typeface="+mn-ea"/>
        <a:cs typeface="+mn-cs"/>
      </a:defRPr>
    </a:lvl6pPr>
    <a:lvl7pPr marL="3657357" algn="l" defTabSz="609559" rtl="0" eaLnBrk="1" latinLnBrk="0" hangingPunct="1">
      <a:defRPr sz="1600" kern="1200">
        <a:solidFill>
          <a:schemeClr val="tx1"/>
        </a:solidFill>
        <a:latin typeface="+mn-lt"/>
        <a:ea typeface="+mn-ea"/>
        <a:cs typeface="+mn-cs"/>
      </a:defRPr>
    </a:lvl7pPr>
    <a:lvl8pPr marL="4266915" algn="l" defTabSz="609559" rtl="0" eaLnBrk="1" latinLnBrk="0" hangingPunct="1">
      <a:defRPr sz="1600" kern="1200">
        <a:solidFill>
          <a:schemeClr val="tx1"/>
        </a:solidFill>
        <a:latin typeface="+mn-lt"/>
        <a:ea typeface="+mn-ea"/>
        <a:cs typeface="+mn-cs"/>
      </a:defRPr>
    </a:lvl8pPr>
    <a:lvl9pPr marL="4876475" algn="l" defTabSz="609559"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398321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dirty="0"/>
              <a:t>Presenter:</a:t>
            </a:r>
          </a:p>
          <a:p>
            <a:endParaRPr lang="en-GB" dirty="0"/>
          </a:p>
          <a:p>
            <a:r>
              <a:rPr lang="en-GB" dirty="0"/>
              <a:t>Strategy is going to be largely dependant on your organisation but what we can do today are describe what some of the impacting factors are:</a:t>
            </a:r>
          </a:p>
          <a:p>
            <a:endParaRPr lang="en-GB" dirty="0"/>
          </a:p>
          <a:p>
            <a:pPr marL="171450" indent="-171450">
              <a:buFont typeface="Arial" panose="020B0604020202020204" pitchFamily="34" charset="0"/>
              <a:buChar char="•"/>
            </a:pPr>
            <a:r>
              <a:rPr lang="en-GB" dirty="0"/>
              <a:t>Resource Availability – Do you have people required to work on your programme/initiative?</a:t>
            </a:r>
          </a:p>
          <a:p>
            <a:pPr marL="171450" indent="-171450">
              <a:buFont typeface="Arial" panose="020B0604020202020204" pitchFamily="34" charset="0"/>
              <a:buChar char="•"/>
            </a:pPr>
            <a:r>
              <a:rPr lang="en-GB" dirty="0"/>
              <a:t>User Competency – What level of competence do your users and implementers have? How does this influence the in-house vs COTS decision making?</a:t>
            </a:r>
          </a:p>
          <a:p>
            <a:pPr marL="171450" indent="-171450">
              <a:buFont typeface="Arial" panose="020B0604020202020204" pitchFamily="34" charset="0"/>
              <a:buChar char="•"/>
            </a:pPr>
            <a:r>
              <a:rPr lang="en-GB" dirty="0"/>
              <a:t>Security Requirements – Are you restricted by the services you can provision and the tools you use to satisfy your requirements? Are there data requirements that limit how you can store configuration for example?</a:t>
            </a:r>
          </a:p>
          <a:p>
            <a:pPr marL="171450" indent="-171450">
              <a:buFont typeface="Arial" panose="020B0604020202020204" pitchFamily="34" charset="0"/>
              <a:buChar char="•"/>
            </a:pPr>
            <a:r>
              <a:rPr lang="en-GB" dirty="0"/>
              <a:t>Technical Complexity – What is it you’re trying to achieve? Is your scope large enough that you should invest in organisational change or small enough that a few people can solve the problem?</a:t>
            </a:r>
          </a:p>
          <a:p>
            <a:pPr marL="171450" indent="-171450">
              <a:buFont typeface="Arial" panose="020B0604020202020204" pitchFamily="34" charset="0"/>
              <a:buChar char="•"/>
            </a:pPr>
            <a:r>
              <a:rPr lang="en-GB" dirty="0"/>
              <a:t>Time to value – When do you need to see results? Your strategy could be to deliver results next week or next year depending on the other factors but is there a hard date or factor to consider?</a:t>
            </a:r>
          </a:p>
          <a:p>
            <a:pPr marL="171450" indent="-171450">
              <a:buFont typeface="Arial" panose="020B0604020202020204" pitchFamily="34" charset="0"/>
              <a:buChar char="•"/>
            </a:pPr>
            <a:r>
              <a:rPr lang="en-GB" dirty="0"/>
              <a:t>Technical debt – How much non-standardisation and legacy artefacts are you having to drag along? </a:t>
            </a:r>
          </a:p>
          <a:p>
            <a:endParaRPr lang="en-GB" dirty="0"/>
          </a:p>
          <a:p>
            <a:r>
              <a:rPr lang="en-GB" dirty="0"/>
              <a:t>It’s important to take the above factors into consideration otherwise you run the risk of some seriously unsatisfied stakeholders – worse case is that poor planning/execution leads to corner cutting and then poor adoption by the end users. Ultimately it impacts everyone.</a:t>
            </a:r>
            <a:endParaRPr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a:pPr>
                <a:defRPr/>
              </a:pPr>
              <a:t>3</a:t>
            </a:fld>
            <a:endParaRPr lang="en-US" dirty="0"/>
          </a:p>
        </p:txBody>
      </p:sp>
    </p:spTree>
    <p:extLst>
      <p:ext uri="{BB962C8B-B14F-4D97-AF65-F5344CB8AC3E}">
        <p14:creationId xmlns:p14="http://schemas.microsoft.com/office/powerpoint/2010/main" val="338874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3" name="PH_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GB" dirty="0"/>
              <a:t>Presenter</a:t>
            </a:r>
          </a:p>
          <a:p>
            <a:endParaRPr lang="en-GB" dirty="0"/>
          </a:p>
          <a:p>
            <a:r>
              <a:rPr lang="en-GB" dirty="0"/>
              <a:t>In addition to the different subject areas there’s also a factor of complexity which is important when building your own Automation Architectures, </a:t>
            </a:r>
          </a:p>
          <a:p>
            <a:endParaRPr lang="en-GB" dirty="0"/>
          </a:p>
          <a:p>
            <a:pPr marL="228600" indent="-228600">
              <a:buAutoNum type="arabicPeriod"/>
            </a:pPr>
            <a:r>
              <a:rPr lang="en-GB" dirty="0"/>
              <a:t>With most customers the Automation ‘Journey’ begin at Scripting – this is usually a Tactical solution that solves a specific purpose.</a:t>
            </a:r>
          </a:p>
          <a:p>
            <a:pPr marL="228600" indent="-228600">
              <a:buAutoNum type="arabicPeriod"/>
            </a:pPr>
            <a:r>
              <a:rPr lang="en-GB" dirty="0"/>
              <a:t>Next area App-based implementations which are typically easier to manage and expand, and supportable. Sophisticated is likely a better word than complex when compared to Scripts as they can be structured in a way that allows for lots of diverse use cases </a:t>
            </a:r>
          </a:p>
          <a:p>
            <a:pPr marL="228600" indent="-228600">
              <a:buAutoNum type="arabicPeriod"/>
            </a:pPr>
            <a:r>
              <a:rPr lang="en-GB" dirty="0"/>
              <a:t>Once you’ve delivered an automated use case or perhaps several, it becomes advantageous to chain these actions together into pipelines or workflows, this is typically done by an Orchestrator and is referred to as Orchestration. The level of sophistication at this layer varies greatly but tends to require some initial investment for benefit of improved supportability and reliability. </a:t>
            </a:r>
          </a:p>
          <a:p>
            <a:pPr marL="228600" indent="-228600">
              <a:buAutoNum type="arabicPeriod"/>
            </a:pPr>
            <a:r>
              <a:rPr lang="en-GB" dirty="0"/>
              <a:t>There is arguably a chasm between stages 3/4 which requires additional expertise and planning – Multi-domain Orchestration focuses on integrating workflows between different endpoints to provide significant business value. In most cases this would include developing architecture patterns and interface specifications to ensure your solution doesn’t end up like a ‘rabbits warren’ of ad-hoc interactions. </a:t>
            </a:r>
          </a:p>
          <a:p>
            <a:pPr marL="228600" indent="-228600">
              <a:buAutoNum type="arabicPeriod"/>
            </a:pPr>
            <a:endParaRPr lang="en-GB" dirty="0"/>
          </a:p>
          <a:p>
            <a:pPr marL="0" indent="0">
              <a:buNone/>
            </a:pPr>
            <a:r>
              <a:rPr lang="en-GB" dirty="0"/>
              <a:t>Generally you can view automated activities as tactical as they solve a specific technical purpose and Orchestration solutions as Strategic as they require organisational change and focus on business value. </a:t>
            </a:r>
            <a:endParaRPr dirty="0"/>
          </a:p>
        </p:txBody>
      </p:sp>
    </p:spTree>
    <p:extLst>
      <p:ext uri="{BB962C8B-B14F-4D97-AF65-F5344CB8AC3E}">
        <p14:creationId xmlns:p14="http://schemas.microsoft.com/office/powerpoint/2010/main" val="165082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3283268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idnight">
    <p:spTree>
      <p:nvGrpSpPr>
        <p:cNvPr id="1" name=""/>
        <p:cNvGrpSpPr/>
        <p:nvPr/>
      </p:nvGrpSpPr>
      <p:grpSpPr>
        <a:xfrm>
          <a:off x="0" y="0"/>
          <a:ext cx="0" cy="0"/>
          <a:chOff x="0" y="0"/>
          <a:chExt cx="0" cy="0"/>
        </a:xfrm>
      </p:grpSpPr>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868042" y="431800"/>
            <a:ext cx="714359" cy="375341"/>
          </a:xfrm>
          <a:prstGeom prst="rect">
            <a:avLst/>
          </a:prstGeom>
        </p:spPr>
      </p:pic>
      <p:sp>
        <p:nvSpPr>
          <p:cNvPr id="7" name="Title 1">
            <a:extLst>
              <a:ext uri="{FF2B5EF4-FFF2-40B4-BE49-F238E27FC236}">
                <a16:creationId xmlns:a16="http://schemas.microsoft.com/office/drawing/2014/main" id="{FB1806B9-59E1-8EE1-4B4C-90B4D0E1F8B6}"/>
              </a:ext>
            </a:extLst>
          </p:cNvPr>
          <p:cNvSpPr>
            <a:spLocks noGrp="1"/>
          </p:cNvSpPr>
          <p:nvPr>
            <p:ph type="ctrTitle" hasCustomPrompt="1"/>
          </p:nvPr>
        </p:nvSpPr>
        <p:spPr>
          <a:xfrm>
            <a:off x="609600" y="3200817"/>
            <a:ext cx="10972800" cy="1504200"/>
          </a:xfrm>
          <a:prstGeom prst="rect">
            <a:avLst/>
          </a:prstGeom>
        </p:spPr>
        <p:txBody>
          <a:bodyPr lIns="0" tIns="0" rIns="0" bIns="0" anchor="b" anchorCtr="0"/>
          <a:lstStyle>
            <a:lvl1pPr marL="0" indent="0" algn="r">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dirty="0"/>
              <a:t>Presentation title </a:t>
            </a:r>
            <a:br>
              <a:rPr lang="en-GB" dirty="0"/>
            </a:br>
            <a:r>
              <a:rPr lang="en-GB" dirty="0"/>
              <a:t>goes here</a:t>
            </a:r>
            <a:endParaRPr lang="en-US" dirty="0"/>
          </a:p>
        </p:txBody>
      </p:sp>
      <p:sp>
        <p:nvSpPr>
          <p:cNvPr id="11" name="Subtitle">
            <a:extLst>
              <a:ext uri="{FF2B5EF4-FFF2-40B4-BE49-F238E27FC236}">
                <a16:creationId xmlns:a16="http://schemas.microsoft.com/office/drawing/2014/main" id="{0752FE33-C659-2420-3AB6-DE44957C4B0C}"/>
              </a:ext>
            </a:extLst>
          </p:cNvPr>
          <p:cNvSpPr>
            <a:spLocks noGrp="1"/>
          </p:cNvSpPr>
          <p:nvPr>
            <p:ph type="body" sz="quarter" idx="13" hasCustomPrompt="1"/>
          </p:nvPr>
        </p:nvSpPr>
        <p:spPr>
          <a:xfrm>
            <a:off x="609600" y="4807254"/>
            <a:ext cx="10972800" cy="398668"/>
          </a:xfrm>
          <a:prstGeom prst="rect">
            <a:avLst/>
          </a:prstGeom>
        </p:spPr>
        <p:txBody>
          <a:bodyPr lIns="0" tIns="0" rIns="0" bIns="0"/>
          <a:lstStyle>
            <a:lvl1pPr marL="0" indent="0" algn="r">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 goes here</a:t>
            </a:r>
          </a:p>
        </p:txBody>
      </p:sp>
      <p:sp>
        <p:nvSpPr>
          <p:cNvPr id="12" name="Speaker Name">
            <a:extLst>
              <a:ext uri="{FF2B5EF4-FFF2-40B4-BE49-F238E27FC236}">
                <a16:creationId xmlns:a16="http://schemas.microsoft.com/office/drawing/2014/main" id="{41F71C68-0397-BAD0-2DDC-F934B0E3B241}"/>
              </a:ext>
            </a:extLst>
          </p:cNvPr>
          <p:cNvSpPr>
            <a:spLocks noGrp="1"/>
          </p:cNvSpPr>
          <p:nvPr>
            <p:ph type="subTitle" idx="1" hasCustomPrompt="1"/>
          </p:nvPr>
        </p:nvSpPr>
        <p:spPr>
          <a:xfrm>
            <a:off x="609600" y="5314225"/>
            <a:ext cx="10972800" cy="807177"/>
          </a:xfrm>
          <a:prstGeom prst="rect">
            <a:avLst/>
          </a:prstGeom>
        </p:spPr>
        <p:txBody>
          <a:bodyPr lIns="0" tIns="0" rIns="0" bIns="0" anchor="t" anchorCtr="0">
            <a:noAutofit/>
          </a:bodyPr>
          <a:lstStyle>
            <a:lvl1pPr marL="0" indent="0" algn="r">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a:p>
            <a:r>
              <a:rPr lang="en-GB" dirty="0"/>
              <a:t>Date</a:t>
            </a:r>
            <a:endParaRPr lang="en-US" dirty="0"/>
          </a:p>
        </p:txBody>
      </p:sp>
    </p:spTree>
    <p:extLst>
      <p:ext uri="{BB962C8B-B14F-4D97-AF65-F5344CB8AC3E}">
        <p14:creationId xmlns:p14="http://schemas.microsoft.com/office/powerpoint/2010/main" val="2064251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3212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8" name="Text Placeholder 2">
            <a:extLst>
              <a:ext uri="{FF2B5EF4-FFF2-40B4-BE49-F238E27FC236}">
                <a16:creationId xmlns:a16="http://schemas.microsoft.com/office/drawing/2014/main" id="{56024974-A0B0-7C6B-9AD0-E630E95DA949}"/>
              </a:ext>
            </a:extLst>
          </p:cNvPr>
          <p:cNvSpPr>
            <a:spLocks noGrp="1"/>
          </p:cNvSpPr>
          <p:nvPr>
            <p:ph type="body" sz="quarter" idx="15" hasCustomPrompt="1"/>
          </p:nvPr>
        </p:nvSpPr>
        <p:spPr>
          <a:xfrm>
            <a:off x="63212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22" name="Text Placeholder 2">
            <a:extLst>
              <a:ext uri="{FF2B5EF4-FFF2-40B4-BE49-F238E27FC236}">
                <a16:creationId xmlns:a16="http://schemas.microsoft.com/office/drawing/2014/main" id="{8390454E-C6EF-BF2D-F598-5D31E91A5C5B}"/>
              </a:ext>
            </a:extLst>
          </p:cNvPr>
          <p:cNvSpPr>
            <a:spLocks noGrp="1"/>
          </p:cNvSpPr>
          <p:nvPr>
            <p:ph type="body" sz="quarter" idx="18" hasCustomPrompt="1"/>
          </p:nvPr>
        </p:nvSpPr>
        <p:spPr>
          <a:xfrm>
            <a:off x="809316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29" name="Text Placeholder 2">
            <a:extLst>
              <a:ext uri="{FF2B5EF4-FFF2-40B4-BE49-F238E27FC236}">
                <a16:creationId xmlns:a16="http://schemas.microsoft.com/office/drawing/2014/main" id="{57A872EF-F192-39C4-B234-D15D6561B47C}"/>
              </a:ext>
            </a:extLst>
          </p:cNvPr>
          <p:cNvSpPr>
            <a:spLocks noGrp="1"/>
          </p:cNvSpPr>
          <p:nvPr>
            <p:ph type="body" sz="quarter" idx="20" hasCustomPrompt="1"/>
          </p:nvPr>
        </p:nvSpPr>
        <p:spPr>
          <a:xfrm>
            <a:off x="436264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59392"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6015"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p>
        </p:txBody>
      </p:sp>
      <p:sp>
        <p:nvSpPr>
          <p:cNvPr id="13" name="Title 1">
            <a:extLst>
              <a:ext uri="{FF2B5EF4-FFF2-40B4-BE49-F238E27FC236}">
                <a16:creationId xmlns:a16="http://schemas.microsoft.com/office/drawing/2014/main" id="{BE2AD77B-1466-B731-C28A-2731D668CCBE}"/>
              </a:ext>
            </a:extLst>
          </p:cNvPr>
          <p:cNvSpPr>
            <a:spLocks noGrp="1"/>
          </p:cNvSpPr>
          <p:nvPr>
            <p:ph type="ctrTitle" hasCustomPrompt="1"/>
          </p:nvPr>
        </p:nvSpPr>
        <p:spPr>
          <a:xfrm>
            <a:off x="621792" y="1766048"/>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endParaRPr lang="en-US" dirty="0"/>
          </a:p>
        </p:txBody>
      </p:sp>
      <p:sp>
        <p:nvSpPr>
          <p:cNvPr id="14" name="Text Placeholder 2">
            <a:extLst>
              <a:ext uri="{FF2B5EF4-FFF2-40B4-BE49-F238E27FC236}">
                <a16:creationId xmlns:a16="http://schemas.microsoft.com/office/drawing/2014/main" id="{D81B37B4-1168-CDEB-FB62-4B4E3C4E0ADA}"/>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3088030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Two Column Icons">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dirty="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23679" y="3668310"/>
            <a:ext cx="5178612" cy="131535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6" name="Text Placeholder 6">
            <a:extLst>
              <a:ext uri="{FF2B5EF4-FFF2-40B4-BE49-F238E27FC236}">
                <a16:creationId xmlns:a16="http://schemas.microsoft.com/office/drawing/2014/main" id="{3148D23F-4FB0-0283-D700-8A06DCABC281}"/>
              </a:ext>
            </a:extLst>
          </p:cNvPr>
          <p:cNvSpPr>
            <a:spLocks noGrp="1"/>
          </p:cNvSpPr>
          <p:nvPr>
            <p:ph type="body" sz="quarter" idx="25" hasCustomPrompt="1"/>
          </p:nvPr>
        </p:nvSpPr>
        <p:spPr>
          <a:xfrm>
            <a:off x="6390621" y="2938820"/>
            <a:ext cx="5178611"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p>
        </p:txBody>
      </p:sp>
      <p:sp>
        <p:nvSpPr>
          <p:cNvPr id="27" name="Picture Placeholder 2">
            <a:extLst>
              <a:ext uri="{FF2B5EF4-FFF2-40B4-BE49-F238E27FC236}">
                <a16:creationId xmlns:a16="http://schemas.microsoft.com/office/drawing/2014/main" id="{C5C6BDEC-E33F-4C34-5403-6A238AB80D5E}"/>
              </a:ext>
            </a:extLst>
          </p:cNvPr>
          <p:cNvSpPr>
            <a:spLocks noGrp="1"/>
          </p:cNvSpPr>
          <p:nvPr>
            <p:ph type="pic" sz="quarter" idx="26" hasCustomPrompt="1"/>
          </p:nvPr>
        </p:nvSpPr>
        <p:spPr>
          <a:xfrm>
            <a:off x="6399978"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dirty="0"/>
              <a:t>Click to add marketing icon</a:t>
            </a:r>
          </a:p>
        </p:txBody>
      </p:sp>
      <p:sp>
        <p:nvSpPr>
          <p:cNvPr id="28" name="Text Placeholder 2">
            <a:extLst>
              <a:ext uri="{FF2B5EF4-FFF2-40B4-BE49-F238E27FC236}">
                <a16:creationId xmlns:a16="http://schemas.microsoft.com/office/drawing/2014/main" id="{2136F578-A3CF-9005-0901-E724D7D5226F}"/>
              </a:ext>
            </a:extLst>
          </p:cNvPr>
          <p:cNvSpPr>
            <a:spLocks noGrp="1"/>
          </p:cNvSpPr>
          <p:nvPr>
            <p:ph type="body" sz="quarter" idx="27" hasCustomPrompt="1"/>
          </p:nvPr>
        </p:nvSpPr>
        <p:spPr>
          <a:xfrm>
            <a:off x="6399977" y="3668310"/>
            <a:ext cx="5178612" cy="131535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9" name="Text Placeholder 6">
            <a:extLst>
              <a:ext uri="{FF2B5EF4-FFF2-40B4-BE49-F238E27FC236}">
                <a16:creationId xmlns:a16="http://schemas.microsoft.com/office/drawing/2014/main" id="{ADFE46B3-A8B5-C645-B495-DA6D53180536}"/>
              </a:ext>
            </a:extLst>
          </p:cNvPr>
          <p:cNvSpPr>
            <a:spLocks noGrp="1"/>
          </p:cNvSpPr>
          <p:nvPr>
            <p:ph type="body" sz="quarter" idx="23" hasCustomPrompt="1"/>
          </p:nvPr>
        </p:nvSpPr>
        <p:spPr>
          <a:xfrm>
            <a:off x="621758" y="2938820"/>
            <a:ext cx="5178611"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p>
        </p:txBody>
      </p:sp>
      <p:sp>
        <p:nvSpPr>
          <p:cNvPr id="10" name="Text Placeholder 2">
            <a:extLst>
              <a:ext uri="{FF2B5EF4-FFF2-40B4-BE49-F238E27FC236}">
                <a16:creationId xmlns:a16="http://schemas.microsoft.com/office/drawing/2014/main" id="{0D0EB105-4FE7-7E30-8C23-A63566AB41F9}"/>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2406584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hree Column Icons">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96CA1346-1D62-4F41-BA11-B3EEBA6B5192}"/>
              </a:ext>
            </a:extLst>
          </p:cNvPr>
          <p:cNvSpPr>
            <a:spLocks noGrp="1"/>
          </p:cNvSpPr>
          <p:nvPr>
            <p:ph type="body" sz="quarter" idx="20" hasCustomPrompt="1"/>
          </p:nvPr>
        </p:nvSpPr>
        <p:spPr>
          <a:xfrm>
            <a:off x="4340226" y="2946254"/>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p>
        </p:txBody>
      </p:sp>
      <p:sp>
        <p:nvSpPr>
          <p:cNvPr id="18" name="Text Placeholder 6">
            <a:extLst>
              <a:ext uri="{FF2B5EF4-FFF2-40B4-BE49-F238E27FC236}">
                <a16:creationId xmlns:a16="http://schemas.microsoft.com/office/drawing/2014/main" id="{53E5B521-5917-164E-BF18-105160A01CA5}"/>
              </a:ext>
            </a:extLst>
          </p:cNvPr>
          <p:cNvSpPr>
            <a:spLocks noGrp="1"/>
          </p:cNvSpPr>
          <p:nvPr>
            <p:ph type="body" sz="quarter" idx="22" hasCustomPrompt="1"/>
          </p:nvPr>
        </p:nvSpPr>
        <p:spPr>
          <a:xfrm>
            <a:off x="8076847" y="2946254"/>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p>
        </p:txBody>
      </p:sp>
      <p:sp>
        <p:nvSpPr>
          <p:cNvPr id="19" name="Text Placeholder 6">
            <a:extLst>
              <a:ext uri="{FF2B5EF4-FFF2-40B4-BE49-F238E27FC236}">
                <a16:creationId xmlns:a16="http://schemas.microsoft.com/office/drawing/2014/main" id="{0721738F-FD2D-4146-A62E-4ECD6E8AF6FC}"/>
              </a:ext>
            </a:extLst>
          </p:cNvPr>
          <p:cNvSpPr>
            <a:spLocks noGrp="1"/>
          </p:cNvSpPr>
          <p:nvPr>
            <p:ph type="body" sz="quarter" idx="23" hasCustomPrompt="1"/>
          </p:nvPr>
        </p:nvSpPr>
        <p:spPr>
          <a:xfrm>
            <a:off x="622771" y="2946254"/>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p>
        </p:txBody>
      </p:sp>
      <p:sp>
        <p:nvSpPr>
          <p:cNvPr id="20" name="Picture Placeholder 2">
            <a:extLst>
              <a:ext uri="{FF2B5EF4-FFF2-40B4-BE49-F238E27FC236}">
                <a16:creationId xmlns:a16="http://schemas.microsoft.com/office/drawing/2014/main" id="{8143D29F-44CB-0E44-8852-5377E5E8F518}"/>
              </a:ext>
            </a:extLst>
          </p:cNvPr>
          <p:cNvSpPr>
            <a:spLocks noGrp="1"/>
          </p:cNvSpPr>
          <p:nvPr>
            <p:ph type="pic" sz="quarter" idx="10" hasCustomPrompt="1"/>
          </p:nvPr>
        </p:nvSpPr>
        <p:spPr>
          <a:xfrm>
            <a:off x="4359394"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dirty="0"/>
              <a:t>Click to add marketing icon</a:t>
            </a:r>
          </a:p>
        </p:txBody>
      </p:sp>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dirty="0"/>
              <a:t>Click to add marketing icon</a:t>
            </a:r>
          </a:p>
        </p:txBody>
      </p:sp>
      <p:sp>
        <p:nvSpPr>
          <p:cNvPr id="22" name="Picture Placeholder 2">
            <a:extLst>
              <a:ext uri="{FF2B5EF4-FFF2-40B4-BE49-F238E27FC236}">
                <a16:creationId xmlns:a16="http://schemas.microsoft.com/office/drawing/2014/main" id="{EE6224FA-C881-7942-88CA-85C557540C4C}"/>
              </a:ext>
            </a:extLst>
          </p:cNvPr>
          <p:cNvSpPr>
            <a:spLocks noGrp="1"/>
          </p:cNvSpPr>
          <p:nvPr>
            <p:ph type="pic" sz="quarter" idx="25" hasCustomPrompt="1"/>
          </p:nvPr>
        </p:nvSpPr>
        <p:spPr>
          <a:xfrm>
            <a:off x="8086661"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dirty="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32125" y="3675743"/>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23" name="Text Placeholder 2">
            <a:extLst>
              <a:ext uri="{FF2B5EF4-FFF2-40B4-BE49-F238E27FC236}">
                <a16:creationId xmlns:a16="http://schemas.microsoft.com/office/drawing/2014/main" id="{A1125D49-7617-524D-93FF-568220A243A4}"/>
              </a:ext>
            </a:extLst>
          </p:cNvPr>
          <p:cNvSpPr>
            <a:spLocks noGrp="1"/>
          </p:cNvSpPr>
          <p:nvPr>
            <p:ph type="body" sz="quarter" idx="29" hasCustomPrompt="1"/>
          </p:nvPr>
        </p:nvSpPr>
        <p:spPr>
          <a:xfrm>
            <a:off x="4350253" y="3675743"/>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24" name="Text Placeholder 2">
            <a:extLst>
              <a:ext uri="{FF2B5EF4-FFF2-40B4-BE49-F238E27FC236}">
                <a16:creationId xmlns:a16="http://schemas.microsoft.com/office/drawing/2014/main" id="{32FC023A-9146-A042-BD74-7CC8EF53A068}"/>
              </a:ext>
            </a:extLst>
          </p:cNvPr>
          <p:cNvSpPr>
            <a:spLocks noGrp="1"/>
          </p:cNvSpPr>
          <p:nvPr>
            <p:ph type="body" sz="quarter" idx="30" hasCustomPrompt="1"/>
          </p:nvPr>
        </p:nvSpPr>
        <p:spPr>
          <a:xfrm>
            <a:off x="8102968" y="3675743"/>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13" name="Text Placeholder 2">
            <a:extLst>
              <a:ext uri="{FF2B5EF4-FFF2-40B4-BE49-F238E27FC236}">
                <a16:creationId xmlns:a16="http://schemas.microsoft.com/office/drawing/2014/main" id="{3B88B2C6-7B71-2E10-C2D7-2073ED166CFF}"/>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3228172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and titl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8" name="Text Placeholder 6">
            <a:extLst>
              <a:ext uri="{FF2B5EF4-FFF2-40B4-BE49-F238E27FC236}">
                <a16:creationId xmlns:a16="http://schemas.microsoft.com/office/drawing/2014/main" id="{1878F7B9-C122-B8FB-05FB-508A64772A99}"/>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 goes here</a:t>
            </a:r>
          </a:p>
        </p:txBody>
      </p:sp>
    </p:spTree>
    <p:extLst>
      <p:ext uri="{BB962C8B-B14F-4D97-AF65-F5344CB8AC3E}">
        <p14:creationId xmlns:p14="http://schemas.microsoft.com/office/powerpoint/2010/main" val="3528275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7E84602F-A2F5-0AB3-EDDA-2F6FBCDFA885}"/>
              </a:ext>
            </a:extLst>
          </p:cNvPr>
          <p:cNvSpPr>
            <a:spLocks noGrp="1"/>
          </p:cNvSpPr>
          <p:nvPr>
            <p:ph type="body" sz="quarter" idx="10" hasCustomPrompt="1"/>
          </p:nvPr>
        </p:nvSpPr>
        <p:spPr>
          <a:xfrm>
            <a:off x="621792" y="1600200"/>
            <a:ext cx="10960608" cy="4519083"/>
          </a:xfrm>
          <a:prstGeom prst="rect">
            <a:avLst/>
          </a:prstGeom>
        </p:spPr>
        <p:txBody>
          <a:bodyPr lIns="91420" tIns="45710" rIns="91420" bIns="45710">
            <a:noAutofit/>
          </a:bodyPr>
          <a:lstStyle>
            <a:lvl1pPr marL="304798" indent="-228598">
              <a:lnSpc>
                <a:spcPct val="95000"/>
              </a:lnSpc>
              <a:spcBef>
                <a:spcPts val="1480"/>
              </a:spcBef>
              <a:buClr>
                <a:schemeClr val="accent1"/>
              </a:buClr>
              <a:buSzPct val="80000"/>
              <a:buFont typeface="Arial"/>
              <a:buChar char="•"/>
              <a:defRPr sz="2400" b="0" i="0">
                <a:solidFill>
                  <a:schemeClr val="tx1"/>
                </a:solidFill>
                <a:latin typeface="+mn-lt"/>
                <a:ea typeface="CiscoSansTT Thin" charset="0"/>
                <a:cs typeface="CiscoSansTT Thin" charset="0"/>
              </a:defRPr>
            </a:lvl1pPr>
            <a:lvl2pPr marL="609595" indent="-220132">
              <a:lnSpc>
                <a:spcPct val="95000"/>
              </a:lnSpc>
              <a:spcBef>
                <a:spcPts val="600"/>
              </a:spcBef>
              <a:buClr>
                <a:schemeClr val="accent1"/>
              </a:buClr>
              <a:buSzPct val="80000"/>
              <a:buFont typeface="Arial"/>
              <a:buChar char="•"/>
              <a:defRPr sz="1867" b="0" i="0">
                <a:solidFill>
                  <a:schemeClr val="tx1"/>
                </a:solidFill>
                <a:latin typeface="+mn-lt"/>
                <a:ea typeface="CiscoSansTT Thin" charset="0"/>
                <a:cs typeface="CiscoSansTT Thin" charset="0"/>
              </a:defRPr>
            </a:lvl2pPr>
            <a:lvl3pPr marL="914392" indent="-146050">
              <a:buClr>
                <a:schemeClr val="accent1"/>
              </a:buClr>
              <a:buSzPct val="80000"/>
              <a:buFont typeface="Arial"/>
              <a:buChar char="•"/>
              <a:defRPr sz="1600" b="0" i="0">
                <a:solidFill>
                  <a:schemeClr val="tx1"/>
                </a:solidFill>
                <a:latin typeface="CiscoSansTT" panose="020B0503020201020303" pitchFamily="34" charset="0"/>
                <a:ea typeface="CiscoSansTT" panose="020B0503020201020303" pitchFamily="34" charset="0"/>
                <a:cs typeface="CiscoSansTT" panose="020B0503020201020303" pitchFamily="34" charset="0"/>
              </a:defRPr>
            </a:lvl3pPr>
            <a:lvl4pPr marL="1214703" indent="-228552">
              <a:buClr>
                <a:schemeClr val="accent1"/>
              </a:buClr>
              <a:buSzPct val="80000"/>
              <a:buFont typeface="Arial"/>
              <a:buChar char="•"/>
              <a:defRPr sz="1333" b="0" i="0">
                <a:solidFill>
                  <a:schemeClr val="tx1"/>
                </a:solidFill>
                <a:latin typeface="CiscoSansTT Medium" panose="020B0503020201020303" pitchFamily="34" charset="0"/>
                <a:ea typeface="CiscoSansTT Medium" panose="020B0503020201020303" pitchFamily="34" charset="0"/>
                <a:cs typeface="CiscoSansTT Medium" panose="020B0503020201020303" pitchFamily="34" charset="0"/>
              </a:defRPr>
            </a:lvl4pPr>
            <a:lvl5pPr marL="1443255" indent="-224318">
              <a:buClr>
                <a:schemeClr val="bg2"/>
              </a:buClr>
              <a:buSzPct val="80000"/>
              <a:buFont typeface="Arial"/>
              <a:buChar char="•"/>
              <a:defRPr sz="1333" b="0" i="0">
                <a:solidFill>
                  <a:schemeClr val="bg2"/>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p:txBody>
      </p:sp>
      <p:sp>
        <p:nvSpPr>
          <p:cNvPr id="8" name="Text Placeholder 2">
            <a:extLst>
              <a:ext uri="{FF2B5EF4-FFF2-40B4-BE49-F238E27FC236}">
                <a16:creationId xmlns:a16="http://schemas.microsoft.com/office/drawing/2014/main" id="{59A4C47A-6966-3B09-BD1C-38665845F9B1}"/>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0" name="Text Placeholder 6">
            <a:extLst>
              <a:ext uri="{FF2B5EF4-FFF2-40B4-BE49-F238E27FC236}">
                <a16:creationId xmlns:a16="http://schemas.microsoft.com/office/drawing/2014/main" id="{1FCB4DFA-B41D-91DA-5108-E390AFFDD535}"/>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 goes here</a:t>
            </a:r>
          </a:p>
        </p:txBody>
      </p:sp>
    </p:spTree>
    <p:extLst>
      <p:ext uri="{BB962C8B-B14F-4D97-AF65-F5344CB8AC3E}">
        <p14:creationId xmlns:p14="http://schemas.microsoft.com/office/powerpoint/2010/main" val="2710387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11">
            <a:extLst>
              <a:ext uri="{FF2B5EF4-FFF2-40B4-BE49-F238E27FC236}">
                <a16:creationId xmlns:a16="http://schemas.microsoft.com/office/drawing/2014/main" id="{C83B223E-030E-74D0-B6FA-BEC3DA7BD3FA}"/>
              </a:ext>
            </a:extLst>
          </p:cNvPr>
          <p:cNvSpPr>
            <a:spLocks noGrp="1"/>
          </p:cNvSpPr>
          <p:nvPr>
            <p:ph type="tbl" sz="quarter" idx="12"/>
          </p:nvPr>
        </p:nvSpPr>
        <p:spPr>
          <a:xfrm>
            <a:off x="621102" y="1602317"/>
            <a:ext cx="10974395" cy="3739704"/>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GB" noProof="0"/>
              <a:t>Click icon to add table</a:t>
            </a:r>
            <a:endParaRPr lang="en-GB" noProof="0" dirty="0"/>
          </a:p>
        </p:txBody>
      </p:sp>
      <p:sp>
        <p:nvSpPr>
          <p:cNvPr id="11" name="Text Placeholder 2">
            <a:extLst>
              <a:ext uri="{FF2B5EF4-FFF2-40B4-BE49-F238E27FC236}">
                <a16:creationId xmlns:a16="http://schemas.microsoft.com/office/drawing/2014/main" id="{89B8D9E7-EAC8-4A5C-4139-BA396711F078}"/>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Table caption goes here</a:t>
            </a:r>
          </a:p>
        </p:txBody>
      </p:sp>
      <p:sp>
        <p:nvSpPr>
          <p:cNvPr id="7" name="Text Placeholder 2">
            <a:extLst>
              <a:ext uri="{FF2B5EF4-FFF2-40B4-BE49-F238E27FC236}">
                <a16:creationId xmlns:a16="http://schemas.microsoft.com/office/drawing/2014/main" id="{DD6F855F-C6CE-B2F9-57E7-33E8ABD1C6C3}"/>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8" name="Text Placeholder 6">
            <a:extLst>
              <a:ext uri="{FF2B5EF4-FFF2-40B4-BE49-F238E27FC236}">
                <a16:creationId xmlns:a16="http://schemas.microsoft.com/office/drawing/2014/main" id="{AABDEAAE-DE1D-CF0D-8281-B39078C1DE9D}"/>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 goes here</a:t>
            </a:r>
          </a:p>
        </p:txBody>
      </p:sp>
    </p:spTree>
    <p:extLst>
      <p:ext uri="{BB962C8B-B14F-4D97-AF65-F5344CB8AC3E}">
        <p14:creationId xmlns:p14="http://schemas.microsoft.com/office/powerpoint/2010/main" val="1254563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8CE7DB6-039C-AC58-5C90-9B19A4AA26C7}"/>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Table caption goes here</a:t>
            </a:r>
          </a:p>
        </p:txBody>
      </p:sp>
      <p:sp>
        <p:nvSpPr>
          <p:cNvPr id="14" name="Chart Placeholder 2">
            <a:extLst>
              <a:ext uri="{FF2B5EF4-FFF2-40B4-BE49-F238E27FC236}">
                <a16:creationId xmlns:a16="http://schemas.microsoft.com/office/drawing/2014/main" id="{BD75F8AD-CDF4-CE28-1C24-08F6FA9598D3}"/>
              </a:ext>
            </a:extLst>
          </p:cNvPr>
          <p:cNvSpPr>
            <a:spLocks noGrp="1"/>
          </p:cNvSpPr>
          <p:nvPr>
            <p:ph type="chart" sz="quarter" idx="10"/>
          </p:nvPr>
        </p:nvSpPr>
        <p:spPr>
          <a:xfrm>
            <a:off x="621792" y="1600200"/>
            <a:ext cx="10960608"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GB" noProof="0"/>
              <a:t>Click icon to add chart</a:t>
            </a:r>
            <a:endParaRPr lang="en-US" noProof="0" dirty="0"/>
          </a:p>
        </p:txBody>
      </p:sp>
      <p:sp>
        <p:nvSpPr>
          <p:cNvPr id="9" name="Text Placeholder 2">
            <a:extLst>
              <a:ext uri="{FF2B5EF4-FFF2-40B4-BE49-F238E27FC236}">
                <a16:creationId xmlns:a16="http://schemas.microsoft.com/office/drawing/2014/main" id="{705B1628-7130-AF0C-17E8-DBDAD7001336}"/>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0" name="Text Placeholder 6">
            <a:extLst>
              <a:ext uri="{FF2B5EF4-FFF2-40B4-BE49-F238E27FC236}">
                <a16:creationId xmlns:a16="http://schemas.microsoft.com/office/drawing/2014/main" id="{A7267393-CC82-21AE-BF48-82206C9952EE}"/>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 goes here</a:t>
            </a:r>
          </a:p>
        </p:txBody>
      </p:sp>
    </p:spTree>
    <p:extLst>
      <p:ext uri="{BB962C8B-B14F-4D97-AF65-F5344CB8AC3E}">
        <p14:creationId xmlns:p14="http://schemas.microsoft.com/office/powerpoint/2010/main" val="2369945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ulti">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6D804B-991F-15D0-1B5C-852F088F2293}"/>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Table caption goes here</a:t>
            </a:r>
          </a:p>
        </p:txBody>
      </p:sp>
      <p:sp>
        <p:nvSpPr>
          <p:cNvPr id="12" name="Content Placeholder 2">
            <a:extLst>
              <a:ext uri="{FF2B5EF4-FFF2-40B4-BE49-F238E27FC236}">
                <a16:creationId xmlns:a16="http://schemas.microsoft.com/office/drawing/2014/main" id="{5E762CBB-3A34-48C3-DD45-61F4F2FD11D1}"/>
              </a:ext>
            </a:extLst>
          </p:cNvPr>
          <p:cNvSpPr>
            <a:spLocks noGrp="1"/>
          </p:cNvSpPr>
          <p:nvPr>
            <p:ph idx="1"/>
          </p:nvPr>
        </p:nvSpPr>
        <p:spPr>
          <a:xfrm>
            <a:off x="621792" y="1600200"/>
            <a:ext cx="10961511" cy="3739704"/>
          </a:xfrm>
          <a:prstGeom prst="rect">
            <a:avLst/>
          </a:prstGeom>
        </p:spPr>
        <p:txBody>
          <a:bodyPr lIns="91420" tIns="45710" rIns="91420" bIns="45710">
            <a:noAutofit/>
          </a:bodyPr>
          <a:lstStyle>
            <a:lvl1pPr marL="380917" marR="0" indent="-380917" algn="ctr" defTabSz="609469"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GB"/>
              <a:t>Click to edit Master text styles</a:t>
            </a:r>
          </a:p>
        </p:txBody>
      </p:sp>
      <p:sp>
        <p:nvSpPr>
          <p:cNvPr id="7" name="Text Placeholder 2">
            <a:extLst>
              <a:ext uri="{FF2B5EF4-FFF2-40B4-BE49-F238E27FC236}">
                <a16:creationId xmlns:a16="http://schemas.microsoft.com/office/drawing/2014/main" id="{014E7A9D-AA27-1BDE-DF75-A66B1A4E967A}"/>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8" name="Text Placeholder 6">
            <a:extLst>
              <a:ext uri="{FF2B5EF4-FFF2-40B4-BE49-F238E27FC236}">
                <a16:creationId xmlns:a16="http://schemas.microsoft.com/office/drawing/2014/main" id="{8DB9C6A2-1768-FE67-38C1-DAE221A3B73A}"/>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 goes here</a:t>
            </a:r>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ing only">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8A973767-6838-8C37-C9AB-EBCBB78A52A3}"/>
              </a:ext>
            </a:extLst>
          </p:cNvPr>
          <p:cNvSpPr>
            <a:spLocks noGrp="1"/>
          </p:cNvSpPr>
          <p:nvPr>
            <p:ph type="body" sz="quarter" idx="82" hasCustomPrompt="1"/>
          </p:nvPr>
        </p:nvSpPr>
        <p:spPr>
          <a:xfrm>
            <a:off x="625928" y="450012"/>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 goes here</a:t>
            </a:r>
          </a:p>
        </p:txBody>
      </p:sp>
    </p:spTree>
    <p:extLst>
      <p:ext uri="{BB962C8B-B14F-4D97-AF65-F5344CB8AC3E}">
        <p14:creationId xmlns:p14="http://schemas.microsoft.com/office/powerpoint/2010/main" val="2151482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Page Tex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22ACBA-6A0D-C74B-AFCB-38D9D94CE143}"/>
              </a:ext>
            </a:extLst>
          </p:cNvPr>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latin typeface="CiscoSansTT ExtraLight" panose="020B0303020201020303" pitchFamily="34" charset="0"/>
            </a:endParaRPr>
          </a:p>
        </p:txBody>
      </p:sp>
      <p:sp>
        <p:nvSpPr>
          <p:cNvPr id="7" name="Title 1">
            <a:extLst>
              <a:ext uri="{FF2B5EF4-FFF2-40B4-BE49-F238E27FC236}">
                <a16:creationId xmlns:a16="http://schemas.microsoft.com/office/drawing/2014/main" id="{EB0442CC-18E0-97B7-E62C-0397FB025279}"/>
              </a:ext>
            </a:extLst>
          </p:cNvPr>
          <p:cNvSpPr>
            <a:spLocks noGrp="1"/>
          </p:cNvSpPr>
          <p:nvPr>
            <p:ph type="ctrTitle" hasCustomPrompt="1"/>
          </p:nvPr>
        </p:nvSpPr>
        <p:spPr>
          <a:xfrm>
            <a:off x="627425" y="1766047"/>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Heading </a:t>
            </a:r>
            <a:endParaRPr lang="en-US" dirty="0"/>
          </a:p>
        </p:txBody>
      </p:sp>
      <p:sp>
        <p:nvSpPr>
          <p:cNvPr id="9" name="Text Placeholder 2">
            <a:extLst>
              <a:ext uri="{FF2B5EF4-FFF2-40B4-BE49-F238E27FC236}">
                <a16:creationId xmlns:a16="http://schemas.microsoft.com/office/drawing/2014/main" id="{5F030301-E75F-E7BE-D423-283E76983DD5}"/>
              </a:ext>
            </a:extLst>
          </p:cNvPr>
          <p:cNvSpPr>
            <a:spLocks noGrp="1"/>
          </p:cNvSpPr>
          <p:nvPr>
            <p:ph type="body" sz="quarter" idx="16" hasCustomPrompt="1"/>
          </p:nvPr>
        </p:nvSpPr>
        <p:spPr>
          <a:xfrm>
            <a:off x="627425" y="2421515"/>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Text Placeholder 2">
            <a:extLst>
              <a:ext uri="{FF2B5EF4-FFF2-40B4-BE49-F238E27FC236}">
                <a16:creationId xmlns:a16="http://schemas.microsoft.com/office/drawing/2014/main" id="{9CFD8466-F4CC-C5A0-9C5C-BABB06B9214C}"/>
              </a:ext>
            </a:extLst>
          </p:cNvPr>
          <p:cNvSpPr>
            <a:spLocks noGrp="1"/>
          </p:cNvSpPr>
          <p:nvPr>
            <p:ph type="body" sz="quarter" idx="15" hasCustomPrompt="1"/>
          </p:nvPr>
        </p:nvSpPr>
        <p:spPr>
          <a:xfrm>
            <a:off x="627425" y="2852062"/>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1" name="Text Placeholder 2">
            <a:extLst>
              <a:ext uri="{FF2B5EF4-FFF2-40B4-BE49-F238E27FC236}">
                <a16:creationId xmlns:a16="http://schemas.microsoft.com/office/drawing/2014/main" id="{56C75B5F-2754-AB33-5A12-A2F80412EA7C}"/>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3100519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Midnight Lef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28011"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dirty="0"/>
              <a:t>Presentation title </a:t>
            </a:r>
            <a:br>
              <a:rPr lang="en-GB" dirty="0"/>
            </a:br>
            <a:r>
              <a:rPr lang="en-GB" dirty="0"/>
              <a:t>goes here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28011" y="4807254"/>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 goes here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28011" y="5314225"/>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a:p>
            <a:r>
              <a:rPr lang="en-GB" dirty="0"/>
              <a:t>Date</a:t>
            </a:r>
            <a:endParaRPr lang="en-US" dirty="0"/>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Tree>
    <p:extLst>
      <p:ext uri="{BB962C8B-B14F-4D97-AF65-F5344CB8AC3E}">
        <p14:creationId xmlns:p14="http://schemas.microsoft.com/office/powerpoint/2010/main" val="2081970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dnight Half Page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0442CC-18E0-97B7-E62C-0397FB025279}"/>
              </a:ext>
            </a:extLst>
          </p:cNvPr>
          <p:cNvSpPr>
            <a:spLocks noGrp="1"/>
          </p:cNvSpPr>
          <p:nvPr>
            <p:ph type="ctrTitle" hasCustomPrompt="1"/>
          </p:nvPr>
        </p:nvSpPr>
        <p:spPr>
          <a:xfrm>
            <a:off x="627425" y="1766047"/>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Heading </a:t>
            </a:r>
            <a:endParaRPr lang="en-US" dirty="0"/>
          </a:p>
        </p:txBody>
      </p:sp>
      <p:sp>
        <p:nvSpPr>
          <p:cNvPr id="9" name="Text Placeholder 2">
            <a:extLst>
              <a:ext uri="{FF2B5EF4-FFF2-40B4-BE49-F238E27FC236}">
                <a16:creationId xmlns:a16="http://schemas.microsoft.com/office/drawing/2014/main" id="{5F030301-E75F-E7BE-D423-283E76983DD5}"/>
              </a:ext>
            </a:extLst>
          </p:cNvPr>
          <p:cNvSpPr>
            <a:spLocks noGrp="1"/>
          </p:cNvSpPr>
          <p:nvPr>
            <p:ph type="body" sz="quarter" idx="16" hasCustomPrompt="1"/>
          </p:nvPr>
        </p:nvSpPr>
        <p:spPr>
          <a:xfrm>
            <a:off x="627425" y="2421515"/>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Text Placeholder 2">
            <a:extLst>
              <a:ext uri="{FF2B5EF4-FFF2-40B4-BE49-F238E27FC236}">
                <a16:creationId xmlns:a16="http://schemas.microsoft.com/office/drawing/2014/main" id="{9CFD8466-F4CC-C5A0-9C5C-BABB06B9214C}"/>
              </a:ext>
            </a:extLst>
          </p:cNvPr>
          <p:cNvSpPr>
            <a:spLocks noGrp="1"/>
          </p:cNvSpPr>
          <p:nvPr>
            <p:ph type="body" sz="quarter" idx="15" hasCustomPrompt="1"/>
          </p:nvPr>
        </p:nvSpPr>
        <p:spPr>
          <a:xfrm>
            <a:off x="627425" y="2852062"/>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1" name="Text Placeholder 2">
            <a:extLst>
              <a:ext uri="{FF2B5EF4-FFF2-40B4-BE49-F238E27FC236}">
                <a16:creationId xmlns:a16="http://schemas.microsoft.com/office/drawing/2014/main" id="{56C75B5F-2754-AB33-5A12-A2F80412EA7C}"/>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1596569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Page Text 2">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3904"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bg1"/>
                </a:solidFill>
                <a:latin typeface="CiscoSansTT ExtraLight" panose="020B0303020201020303" pitchFamily="34" charset="0"/>
                <a:cs typeface="CiscoSansTT ExtraLight" panose="020B0303020201020303" pitchFamily="34" charset="0"/>
              </a:defRPr>
            </a:lvl1pPr>
          </a:lstStyle>
          <a:p>
            <a:r>
              <a:rPr lang="en-GB" dirty="0"/>
              <a:t>Slide copy should</a:t>
            </a:r>
            <a:br>
              <a:rPr lang="en-GB" dirty="0"/>
            </a:br>
            <a:r>
              <a:rPr lang="en-GB" dirty="0"/>
              <a:t>go here</a:t>
            </a:r>
            <a:endParaRPr lang="en-US" dirty="0"/>
          </a:p>
        </p:txBody>
      </p:sp>
      <p:pic>
        <p:nvPicPr>
          <p:cNvPr id="21" name="Picture 7">
            <a:extLst>
              <a:ext uri="{FF2B5EF4-FFF2-40B4-BE49-F238E27FC236}">
                <a16:creationId xmlns:a16="http://schemas.microsoft.com/office/drawing/2014/main" id="{C8840F6B-282B-A945-9690-ABC74CE8E7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22" name="Rectangle 21">
            <a:extLst>
              <a:ext uri="{FF2B5EF4-FFF2-40B4-BE49-F238E27FC236}">
                <a16:creationId xmlns:a16="http://schemas.microsoft.com/office/drawing/2014/main" id="{2C5D8762-2A1E-3E48-9704-3A8D36FCB834}"/>
              </a:ext>
            </a:extLst>
          </p:cNvPr>
          <p:cNvSpPr>
            <a:spLocks noChangeArrowheads="1"/>
          </p:cNvSpPr>
          <p:nvPr userDrawn="1"/>
        </p:nvSpPr>
        <p:spPr bwMode="ltGray">
          <a:xfrm>
            <a:off x="1142755" y="6383796"/>
            <a:ext cx="4534733" cy="164924"/>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533" b="0" i="0" spc="27" baseline="0" dirty="0">
                <a:solidFill>
                  <a:srgbClr val="0D274D"/>
                </a:solidFill>
                <a:latin typeface="CiscoSansTT Light" panose="020B0503020201020303" pitchFamily="34" charset="0"/>
                <a:ea typeface="+mn-ea"/>
                <a:cs typeface="CiscoSansTT Light" panose="020B0503020201020303" pitchFamily="34" charset="0"/>
              </a:rPr>
              <a:t>© 2022  Cisco and/or its affiliates. All rights reserved.   Cisco Confidential</a:t>
            </a:r>
          </a:p>
        </p:txBody>
      </p:sp>
      <p:sp>
        <p:nvSpPr>
          <p:cNvPr id="12" name="Text Placeholder 2">
            <a:extLst>
              <a:ext uri="{FF2B5EF4-FFF2-40B4-BE49-F238E27FC236}">
                <a16:creationId xmlns:a16="http://schemas.microsoft.com/office/drawing/2014/main" id="{D9178804-B96E-BE4F-9C01-F123A4E79750}"/>
              </a:ext>
            </a:extLst>
          </p:cNvPr>
          <p:cNvSpPr>
            <a:spLocks noGrp="1"/>
          </p:cNvSpPr>
          <p:nvPr>
            <p:ph type="body" sz="quarter" idx="14" hasCustomPrompt="1"/>
          </p:nvPr>
        </p:nvSpPr>
        <p:spPr>
          <a:xfrm>
            <a:off x="632127" y="431801"/>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4" name="Text Placeholder 2">
            <a:extLst>
              <a:ext uri="{FF2B5EF4-FFF2-40B4-BE49-F238E27FC236}">
                <a16:creationId xmlns:a16="http://schemas.microsoft.com/office/drawing/2014/main" id="{0496D4BA-1A90-CD12-46A7-BEFF3610D8BF}"/>
              </a:ext>
            </a:extLst>
          </p:cNvPr>
          <p:cNvSpPr>
            <a:spLocks noGrp="1"/>
          </p:cNvSpPr>
          <p:nvPr>
            <p:ph type="body" sz="quarter" idx="21" hasCustomPrompt="1"/>
          </p:nvPr>
        </p:nvSpPr>
        <p:spPr>
          <a:xfrm>
            <a:off x="7360302" y="75839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6" name="Text Placeholder 2">
            <a:extLst>
              <a:ext uri="{FF2B5EF4-FFF2-40B4-BE49-F238E27FC236}">
                <a16:creationId xmlns:a16="http://schemas.microsoft.com/office/drawing/2014/main" id="{E5754773-B320-74FF-360B-AE12573C9FE6}"/>
              </a:ext>
            </a:extLst>
          </p:cNvPr>
          <p:cNvSpPr>
            <a:spLocks noGrp="1"/>
          </p:cNvSpPr>
          <p:nvPr>
            <p:ph type="body" sz="quarter" idx="24" hasCustomPrompt="1"/>
          </p:nvPr>
        </p:nvSpPr>
        <p:spPr>
          <a:xfrm>
            <a:off x="7360302" y="268901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8" name="Text Placeholder 2">
            <a:extLst>
              <a:ext uri="{FF2B5EF4-FFF2-40B4-BE49-F238E27FC236}">
                <a16:creationId xmlns:a16="http://schemas.microsoft.com/office/drawing/2014/main" id="{0E77DDFA-F376-BD29-5DEA-72F5308CBF7A}"/>
              </a:ext>
            </a:extLst>
          </p:cNvPr>
          <p:cNvSpPr>
            <a:spLocks noGrp="1"/>
          </p:cNvSpPr>
          <p:nvPr>
            <p:ph type="body" sz="quarter" idx="26" hasCustomPrompt="1"/>
          </p:nvPr>
        </p:nvSpPr>
        <p:spPr>
          <a:xfrm>
            <a:off x="7360302" y="4610989"/>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9" name="Text Placeholder 2">
            <a:extLst>
              <a:ext uri="{FF2B5EF4-FFF2-40B4-BE49-F238E27FC236}">
                <a16:creationId xmlns:a16="http://schemas.microsoft.com/office/drawing/2014/main" id="{12102193-3492-4BAB-8F98-FC7C55191E4D}"/>
              </a:ext>
            </a:extLst>
          </p:cNvPr>
          <p:cNvSpPr>
            <a:spLocks noGrp="1"/>
          </p:cNvSpPr>
          <p:nvPr>
            <p:ph type="body" sz="quarter" idx="15" hasCustomPrompt="1"/>
          </p:nvPr>
        </p:nvSpPr>
        <p:spPr>
          <a:xfrm>
            <a:off x="7360302" y="1190595"/>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0" name="Text Placeholder 2">
            <a:extLst>
              <a:ext uri="{FF2B5EF4-FFF2-40B4-BE49-F238E27FC236}">
                <a16:creationId xmlns:a16="http://schemas.microsoft.com/office/drawing/2014/main" id="{0A6491F4-97AD-1094-3D4C-75416A30CE37}"/>
              </a:ext>
            </a:extLst>
          </p:cNvPr>
          <p:cNvSpPr>
            <a:spLocks noGrp="1"/>
          </p:cNvSpPr>
          <p:nvPr>
            <p:ph type="body" sz="quarter" idx="28" hasCustomPrompt="1"/>
          </p:nvPr>
        </p:nvSpPr>
        <p:spPr>
          <a:xfrm>
            <a:off x="7360302" y="3112568"/>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3" name="Text Placeholder 2">
            <a:extLst>
              <a:ext uri="{FF2B5EF4-FFF2-40B4-BE49-F238E27FC236}">
                <a16:creationId xmlns:a16="http://schemas.microsoft.com/office/drawing/2014/main" id="{792FD8C7-8C8B-6909-C32B-EAA567C1FEF3}"/>
              </a:ext>
            </a:extLst>
          </p:cNvPr>
          <p:cNvSpPr>
            <a:spLocks noGrp="1"/>
          </p:cNvSpPr>
          <p:nvPr>
            <p:ph type="body" sz="quarter" idx="29" hasCustomPrompt="1"/>
          </p:nvPr>
        </p:nvSpPr>
        <p:spPr>
          <a:xfrm>
            <a:off x="7360302" y="5043187"/>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Tree>
    <p:extLst>
      <p:ext uri="{BB962C8B-B14F-4D97-AF65-F5344CB8AC3E}">
        <p14:creationId xmlns:p14="http://schemas.microsoft.com/office/powerpoint/2010/main" val="4255683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Page Text 3">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3E8268D0-2B6B-14C3-F3A8-834B9EAEC765}"/>
              </a:ext>
            </a:extLst>
          </p:cNvPr>
          <p:cNvSpPr>
            <a:spLocks noGrp="1"/>
          </p:cNvSpPr>
          <p:nvPr>
            <p:ph type="body" sz="quarter" idx="21" hasCustomPrompt="1"/>
          </p:nvPr>
        </p:nvSpPr>
        <p:spPr>
          <a:xfrm>
            <a:off x="7360302" y="75839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4" name="Text Placeholder 2">
            <a:extLst>
              <a:ext uri="{FF2B5EF4-FFF2-40B4-BE49-F238E27FC236}">
                <a16:creationId xmlns:a16="http://schemas.microsoft.com/office/drawing/2014/main" id="{8A14A143-03AF-F347-89FC-0666167C56A7}"/>
              </a:ext>
            </a:extLst>
          </p:cNvPr>
          <p:cNvSpPr>
            <a:spLocks noGrp="1"/>
          </p:cNvSpPr>
          <p:nvPr>
            <p:ph type="body" sz="quarter" idx="24" hasCustomPrompt="1"/>
          </p:nvPr>
        </p:nvSpPr>
        <p:spPr>
          <a:xfrm>
            <a:off x="7360302" y="268901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5" name="Text Placeholder 2">
            <a:extLst>
              <a:ext uri="{FF2B5EF4-FFF2-40B4-BE49-F238E27FC236}">
                <a16:creationId xmlns:a16="http://schemas.microsoft.com/office/drawing/2014/main" id="{1E323F44-643B-8464-6F8E-6F0C68F4A75A}"/>
              </a:ext>
            </a:extLst>
          </p:cNvPr>
          <p:cNvSpPr>
            <a:spLocks noGrp="1"/>
          </p:cNvSpPr>
          <p:nvPr>
            <p:ph type="body" sz="quarter" idx="26" hasCustomPrompt="1"/>
          </p:nvPr>
        </p:nvSpPr>
        <p:spPr>
          <a:xfrm>
            <a:off x="7360302" y="4610989"/>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6" name="Text Placeholder 2">
            <a:extLst>
              <a:ext uri="{FF2B5EF4-FFF2-40B4-BE49-F238E27FC236}">
                <a16:creationId xmlns:a16="http://schemas.microsoft.com/office/drawing/2014/main" id="{77D7AA59-52D3-A85E-06D7-7D6C84CBBB83}"/>
              </a:ext>
            </a:extLst>
          </p:cNvPr>
          <p:cNvSpPr>
            <a:spLocks noGrp="1"/>
          </p:cNvSpPr>
          <p:nvPr>
            <p:ph type="body" sz="quarter" idx="15" hasCustomPrompt="1"/>
          </p:nvPr>
        </p:nvSpPr>
        <p:spPr>
          <a:xfrm>
            <a:off x="7360302" y="1190595"/>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0" name="Text Placeholder 2">
            <a:extLst>
              <a:ext uri="{FF2B5EF4-FFF2-40B4-BE49-F238E27FC236}">
                <a16:creationId xmlns:a16="http://schemas.microsoft.com/office/drawing/2014/main" id="{6481995A-7D97-808B-623A-0F2B9B54B1FA}"/>
              </a:ext>
            </a:extLst>
          </p:cNvPr>
          <p:cNvSpPr>
            <a:spLocks noGrp="1"/>
          </p:cNvSpPr>
          <p:nvPr>
            <p:ph type="body" sz="quarter" idx="28" hasCustomPrompt="1"/>
          </p:nvPr>
        </p:nvSpPr>
        <p:spPr>
          <a:xfrm>
            <a:off x="7360302" y="3112568"/>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2" name="Text Placeholder 2">
            <a:extLst>
              <a:ext uri="{FF2B5EF4-FFF2-40B4-BE49-F238E27FC236}">
                <a16:creationId xmlns:a16="http://schemas.microsoft.com/office/drawing/2014/main" id="{C2C22A22-15C4-D3F3-399F-EBDDB222B289}"/>
              </a:ext>
            </a:extLst>
          </p:cNvPr>
          <p:cNvSpPr>
            <a:spLocks noGrp="1"/>
          </p:cNvSpPr>
          <p:nvPr>
            <p:ph type="body" sz="quarter" idx="29" hasCustomPrompt="1"/>
          </p:nvPr>
        </p:nvSpPr>
        <p:spPr>
          <a:xfrm>
            <a:off x="7360302" y="5043187"/>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3" name="Title 1">
            <a:extLst>
              <a:ext uri="{FF2B5EF4-FFF2-40B4-BE49-F238E27FC236}">
                <a16:creationId xmlns:a16="http://schemas.microsoft.com/office/drawing/2014/main" id="{3576ECFD-ABB0-1491-EDD7-7F12498F6CCC}"/>
              </a:ext>
            </a:extLst>
          </p:cNvPr>
          <p:cNvSpPr>
            <a:spLocks noGrp="1"/>
          </p:cNvSpPr>
          <p:nvPr>
            <p:ph type="ctrTitle" hasCustomPrompt="1"/>
          </p:nvPr>
        </p:nvSpPr>
        <p:spPr>
          <a:xfrm>
            <a:off x="623904"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Slide copy should</a:t>
            </a:r>
            <a:br>
              <a:rPr lang="en-GB" dirty="0"/>
            </a:br>
            <a:r>
              <a:rPr lang="en-GB" dirty="0"/>
              <a:t>go here</a:t>
            </a:r>
            <a:endParaRPr lang="en-US" dirty="0"/>
          </a:p>
        </p:txBody>
      </p:sp>
      <p:sp>
        <p:nvSpPr>
          <p:cNvPr id="24" name="Text Placeholder 2">
            <a:extLst>
              <a:ext uri="{FF2B5EF4-FFF2-40B4-BE49-F238E27FC236}">
                <a16:creationId xmlns:a16="http://schemas.microsoft.com/office/drawing/2014/main" id="{AEDD64BB-96E9-B53B-7D4D-690B8C23D059}"/>
              </a:ext>
            </a:extLst>
          </p:cNvPr>
          <p:cNvSpPr>
            <a:spLocks noGrp="1"/>
          </p:cNvSpPr>
          <p:nvPr>
            <p:ph type="body" sz="quarter" idx="14" hasCustomPrompt="1"/>
          </p:nvPr>
        </p:nvSpPr>
        <p:spPr>
          <a:xfrm>
            <a:off x="632127" y="431801"/>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2585822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Page Text 4">
    <p:spTree>
      <p:nvGrpSpPr>
        <p:cNvPr id="1" name=""/>
        <p:cNvGrpSpPr/>
        <p:nvPr/>
      </p:nvGrpSpPr>
      <p:grpSpPr>
        <a:xfrm>
          <a:off x="0" y="0"/>
          <a:ext cx="0" cy="0"/>
          <a:chOff x="0" y="0"/>
          <a:chExt cx="0" cy="0"/>
        </a:xfrm>
      </p:grpSpPr>
      <p:sp>
        <p:nvSpPr>
          <p:cNvPr id="4" name="Rectangle 3"/>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6048"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Slide copy should</a:t>
            </a:r>
            <a:br>
              <a:rPr lang="en-GB" dirty="0"/>
            </a:br>
            <a:r>
              <a:rPr lang="en-GB" dirty="0"/>
              <a:t>go here</a:t>
            </a:r>
            <a:endParaRPr lang="en-US" dirty="0"/>
          </a:p>
        </p:txBody>
      </p:sp>
      <p:sp>
        <p:nvSpPr>
          <p:cNvPr id="11" name="Text Placeholder 2">
            <a:extLst>
              <a:ext uri="{FF2B5EF4-FFF2-40B4-BE49-F238E27FC236}">
                <a16:creationId xmlns:a16="http://schemas.microsoft.com/office/drawing/2014/main" id="{89081E8E-66F3-8D24-1304-D061062DF4E8}"/>
              </a:ext>
            </a:extLst>
          </p:cNvPr>
          <p:cNvSpPr>
            <a:spLocks noGrp="1"/>
          </p:cNvSpPr>
          <p:nvPr>
            <p:ph type="body" sz="quarter" idx="21" hasCustomPrompt="1"/>
          </p:nvPr>
        </p:nvSpPr>
        <p:spPr>
          <a:xfrm>
            <a:off x="7360305" y="75839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Text Placeholder 2">
            <a:extLst>
              <a:ext uri="{FF2B5EF4-FFF2-40B4-BE49-F238E27FC236}">
                <a16:creationId xmlns:a16="http://schemas.microsoft.com/office/drawing/2014/main" id="{9BF728C7-DBC7-38D7-00D3-F60D887793E3}"/>
              </a:ext>
            </a:extLst>
          </p:cNvPr>
          <p:cNvSpPr>
            <a:spLocks noGrp="1"/>
          </p:cNvSpPr>
          <p:nvPr>
            <p:ph type="body" sz="quarter" idx="24" hasCustomPrompt="1"/>
          </p:nvPr>
        </p:nvSpPr>
        <p:spPr>
          <a:xfrm>
            <a:off x="7360305" y="268901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7" name="Text Placeholder 2">
            <a:extLst>
              <a:ext uri="{FF2B5EF4-FFF2-40B4-BE49-F238E27FC236}">
                <a16:creationId xmlns:a16="http://schemas.microsoft.com/office/drawing/2014/main" id="{069357B9-DEB6-9F92-1DE4-7DBA5A5D9BC0}"/>
              </a:ext>
            </a:extLst>
          </p:cNvPr>
          <p:cNvSpPr>
            <a:spLocks noGrp="1"/>
          </p:cNvSpPr>
          <p:nvPr>
            <p:ph type="body" sz="quarter" idx="26" hasCustomPrompt="1"/>
          </p:nvPr>
        </p:nvSpPr>
        <p:spPr>
          <a:xfrm>
            <a:off x="7360305" y="4610989"/>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8" name="Text Placeholder 2">
            <a:extLst>
              <a:ext uri="{FF2B5EF4-FFF2-40B4-BE49-F238E27FC236}">
                <a16:creationId xmlns:a16="http://schemas.microsoft.com/office/drawing/2014/main" id="{26D36A6F-D633-41AB-6F29-C4A7CBFDE253}"/>
              </a:ext>
            </a:extLst>
          </p:cNvPr>
          <p:cNvSpPr>
            <a:spLocks noGrp="1"/>
          </p:cNvSpPr>
          <p:nvPr>
            <p:ph type="body" sz="quarter" idx="15" hasCustomPrompt="1"/>
          </p:nvPr>
        </p:nvSpPr>
        <p:spPr>
          <a:xfrm>
            <a:off x="7360305" y="1190595"/>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9" name="Text Placeholder 2">
            <a:extLst>
              <a:ext uri="{FF2B5EF4-FFF2-40B4-BE49-F238E27FC236}">
                <a16:creationId xmlns:a16="http://schemas.microsoft.com/office/drawing/2014/main" id="{7A5C30BC-62C3-9AC5-E1F2-050CFEBDF379}"/>
              </a:ext>
            </a:extLst>
          </p:cNvPr>
          <p:cNvSpPr>
            <a:spLocks noGrp="1"/>
          </p:cNvSpPr>
          <p:nvPr>
            <p:ph type="body" sz="quarter" idx="28" hasCustomPrompt="1"/>
          </p:nvPr>
        </p:nvSpPr>
        <p:spPr>
          <a:xfrm>
            <a:off x="7360305" y="3112568"/>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1" name="Text Placeholder 2">
            <a:extLst>
              <a:ext uri="{FF2B5EF4-FFF2-40B4-BE49-F238E27FC236}">
                <a16:creationId xmlns:a16="http://schemas.microsoft.com/office/drawing/2014/main" id="{A406770A-887F-8649-0DFA-7752B949AF17}"/>
              </a:ext>
            </a:extLst>
          </p:cNvPr>
          <p:cNvSpPr>
            <a:spLocks noGrp="1"/>
          </p:cNvSpPr>
          <p:nvPr>
            <p:ph type="body" sz="quarter" idx="29" hasCustomPrompt="1"/>
          </p:nvPr>
        </p:nvSpPr>
        <p:spPr>
          <a:xfrm>
            <a:off x="7360305" y="5043187"/>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6" name="Text Placeholder 2">
            <a:extLst>
              <a:ext uri="{FF2B5EF4-FFF2-40B4-BE49-F238E27FC236}">
                <a16:creationId xmlns:a16="http://schemas.microsoft.com/office/drawing/2014/main" id="{6D48D0B9-5AAE-5EA0-915E-F4A587C78DE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1964254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page text 5">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F37C714-926C-B64D-A4F5-C938E3E4ED20}"/>
              </a:ext>
            </a:extLst>
          </p:cNvPr>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latin typeface="CiscoSansTT ExtraLight" panose="020B0303020201020303" pitchFamily="34" charset="0"/>
            </a:endParaRPr>
          </a:p>
        </p:txBody>
      </p:sp>
      <p:sp>
        <p:nvSpPr>
          <p:cNvPr id="16" name="Text Placeholder 2">
            <a:extLst>
              <a:ext uri="{FF2B5EF4-FFF2-40B4-BE49-F238E27FC236}">
                <a16:creationId xmlns:a16="http://schemas.microsoft.com/office/drawing/2014/main" id="{C2CBB27D-4ECC-7D57-A8D7-9837ACB4C785}"/>
              </a:ext>
            </a:extLst>
          </p:cNvPr>
          <p:cNvSpPr>
            <a:spLocks noGrp="1"/>
          </p:cNvSpPr>
          <p:nvPr>
            <p:ph type="body" sz="quarter" idx="21" hasCustomPrompt="1"/>
          </p:nvPr>
        </p:nvSpPr>
        <p:spPr>
          <a:xfrm>
            <a:off x="7360304" y="758396"/>
            <a:ext cx="3985947"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8" name="Text Placeholder 2">
            <a:extLst>
              <a:ext uri="{FF2B5EF4-FFF2-40B4-BE49-F238E27FC236}">
                <a16:creationId xmlns:a16="http://schemas.microsoft.com/office/drawing/2014/main" id="{4E4DEDCA-B1D8-2700-95AE-F61F2A5A40E4}"/>
              </a:ext>
            </a:extLst>
          </p:cNvPr>
          <p:cNvSpPr>
            <a:spLocks noGrp="1"/>
          </p:cNvSpPr>
          <p:nvPr>
            <p:ph type="body" sz="quarter" idx="24" hasCustomPrompt="1"/>
          </p:nvPr>
        </p:nvSpPr>
        <p:spPr>
          <a:xfrm>
            <a:off x="7360304" y="2689016"/>
            <a:ext cx="3985947"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9" name="Text Placeholder 2">
            <a:extLst>
              <a:ext uri="{FF2B5EF4-FFF2-40B4-BE49-F238E27FC236}">
                <a16:creationId xmlns:a16="http://schemas.microsoft.com/office/drawing/2014/main" id="{DCB8C56B-FD0B-ED99-1F78-93E2F9DB6316}"/>
              </a:ext>
            </a:extLst>
          </p:cNvPr>
          <p:cNvSpPr>
            <a:spLocks noGrp="1"/>
          </p:cNvSpPr>
          <p:nvPr>
            <p:ph type="body" sz="quarter" idx="26" hasCustomPrompt="1"/>
          </p:nvPr>
        </p:nvSpPr>
        <p:spPr>
          <a:xfrm>
            <a:off x="7360304" y="4610989"/>
            <a:ext cx="3985947"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21" name="Text Placeholder 2">
            <a:extLst>
              <a:ext uri="{FF2B5EF4-FFF2-40B4-BE49-F238E27FC236}">
                <a16:creationId xmlns:a16="http://schemas.microsoft.com/office/drawing/2014/main" id="{4FF4178D-EA14-1DB3-76F5-F17A2F680081}"/>
              </a:ext>
            </a:extLst>
          </p:cNvPr>
          <p:cNvSpPr>
            <a:spLocks noGrp="1"/>
          </p:cNvSpPr>
          <p:nvPr>
            <p:ph type="body" sz="quarter" idx="15" hasCustomPrompt="1"/>
          </p:nvPr>
        </p:nvSpPr>
        <p:spPr>
          <a:xfrm>
            <a:off x="7360304" y="1190595"/>
            <a:ext cx="398594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2" name="Text Placeholder 2">
            <a:extLst>
              <a:ext uri="{FF2B5EF4-FFF2-40B4-BE49-F238E27FC236}">
                <a16:creationId xmlns:a16="http://schemas.microsoft.com/office/drawing/2014/main" id="{C50465A6-124F-F258-49BE-3472BBC000E1}"/>
              </a:ext>
            </a:extLst>
          </p:cNvPr>
          <p:cNvSpPr>
            <a:spLocks noGrp="1"/>
          </p:cNvSpPr>
          <p:nvPr>
            <p:ph type="body" sz="quarter" idx="28" hasCustomPrompt="1"/>
          </p:nvPr>
        </p:nvSpPr>
        <p:spPr>
          <a:xfrm>
            <a:off x="7360304" y="3112568"/>
            <a:ext cx="398594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3" name="Text Placeholder 2">
            <a:extLst>
              <a:ext uri="{FF2B5EF4-FFF2-40B4-BE49-F238E27FC236}">
                <a16:creationId xmlns:a16="http://schemas.microsoft.com/office/drawing/2014/main" id="{88F04DA7-F805-D415-F2BB-79E89146E2C0}"/>
              </a:ext>
            </a:extLst>
          </p:cNvPr>
          <p:cNvSpPr>
            <a:spLocks noGrp="1"/>
          </p:cNvSpPr>
          <p:nvPr>
            <p:ph type="body" sz="quarter" idx="29" hasCustomPrompt="1"/>
          </p:nvPr>
        </p:nvSpPr>
        <p:spPr>
          <a:xfrm>
            <a:off x="7360304" y="5043187"/>
            <a:ext cx="398594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4" name="Title 1">
            <a:extLst>
              <a:ext uri="{FF2B5EF4-FFF2-40B4-BE49-F238E27FC236}">
                <a16:creationId xmlns:a16="http://schemas.microsoft.com/office/drawing/2014/main" id="{63195051-635B-6257-E964-771DABF5DF3B}"/>
              </a:ext>
            </a:extLst>
          </p:cNvPr>
          <p:cNvSpPr>
            <a:spLocks noGrp="1"/>
          </p:cNvSpPr>
          <p:nvPr>
            <p:ph type="ctrTitle" hasCustomPrompt="1"/>
          </p:nvPr>
        </p:nvSpPr>
        <p:spPr>
          <a:xfrm>
            <a:off x="632125" y="1771876"/>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Heading </a:t>
            </a:r>
            <a:endParaRPr lang="en-US" dirty="0"/>
          </a:p>
        </p:txBody>
      </p:sp>
      <p:sp>
        <p:nvSpPr>
          <p:cNvPr id="25" name="Text Placeholder 2">
            <a:extLst>
              <a:ext uri="{FF2B5EF4-FFF2-40B4-BE49-F238E27FC236}">
                <a16:creationId xmlns:a16="http://schemas.microsoft.com/office/drawing/2014/main" id="{D0A8471E-2BBA-AE3D-CE56-68CCA2519DA0}"/>
              </a:ext>
            </a:extLst>
          </p:cNvPr>
          <p:cNvSpPr>
            <a:spLocks noGrp="1"/>
          </p:cNvSpPr>
          <p:nvPr>
            <p:ph type="body" sz="quarter" idx="16" hasCustomPrompt="1"/>
          </p:nvPr>
        </p:nvSpPr>
        <p:spPr>
          <a:xfrm>
            <a:off x="63212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26" name="Text Placeholder 2">
            <a:extLst>
              <a:ext uri="{FF2B5EF4-FFF2-40B4-BE49-F238E27FC236}">
                <a16:creationId xmlns:a16="http://schemas.microsoft.com/office/drawing/2014/main" id="{748B7AD2-C316-D1F7-99FE-EF6B9A10F889}"/>
              </a:ext>
            </a:extLst>
          </p:cNvPr>
          <p:cNvSpPr>
            <a:spLocks noGrp="1"/>
          </p:cNvSpPr>
          <p:nvPr>
            <p:ph type="body" sz="quarter" idx="30" hasCustomPrompt="1"/>
          </p:nvPr>
        </p:nvSpPr>
        <p:spPr>
          <a:xfrm>
            <a:off x="632125" y="2813068"/>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8" name="Text Placeholder 2">
            <a:extLst>
              <a:ext uri="{FF2B5EF4-FFF2-40B4-BE49-F238E27FC236}">
                <a16:creationId xmlns:a16="http://schemas.microsoft.com/office/drawing/2014/main" id="{B3D1F05A-245C-2C85-24CE-BAD42CCB0C2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2770551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Large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62B9F0-3EE9-0046-B656-7796BE0520F4}"/>
              </a:ext>
            </a:extLst>
          </p:cNvPr>
          <p:cNvSpPr>
            <a:spLocks noGrp="1"/>
          </p:cNvSpPr>
          <p:nvPr>
            <p:ph type="ctrTitle" hasCustomPrompt="1"/>
          </p:nvPr>
        </p:nvSpPr>
        <p:spPr>
          <a:xfrm>
            <a:off x="979707" y="4324906"/>
            <a:ext cx="10232588" cy="1955628"/>
          </a:xfrm>
          <a:prstGeom prst="rect">
            <a:avLst/>
          </a:prstGeom>
        </p:spPr>
        <p:txBody>
          <a:bodyPr anchor="ctr"/>
          <a:lstStyle>
            <a:lvl1pPr marL="0" indent="0" algn="ctr">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Slide copy goes here</a:t>
            </a:r>
            <a:endParaRPr lang="en-US" dirty="0"/>
          </a:p>
        </p:txBody>
      </p:sp>
      <p:sp>
        <p:nvSpPr>
          <p:cNvPr id="6" name="Picture Placeholder 2">
            <a:extLst>
              <a:ext uri="{FF2B5EF4-FFF2-40B4-BE49-F238E27FC236}">
                <a16:creationId xmlns:a16="http://schemas.microsoft.com/office/drawing/2014/main" id="{EF1594EA-D397-6C41-A885-CC4BB73C61CA}"/>
              </a:ext>
            </a:extLst>
          </p:cNvPr>
          <p:cNvSpPr>
            <a:spLocks noGrp="1"/>
          </p:cNvSpPr>
          <p:nvPr>
            <p:ph type="pic" sz="quarter" idx="10" hasCustomPrompt="1"/>
          </p:nvPr>
        </p:nvSpPr>
        <p:spPr>
          <a:xfrm>
            <a:off x="1" y="0"/>
            <a:ext cx="12192000" cy="4324904"/>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dirty="0"/>
              <a:t>Click to add picture</a:t>
            </a:r>
          </a:p>
        </p:txBody>
      </p:sp>
    </p:spTree>
    <p:extLst>
      <p:ext uri="{BB962C8B-B14F-4D97-AF65-F5344CB8AC3E}">
        <p14:creationId xmlns:p14="http://schemas.microsoft.com/office/powerpoint/2010/main" val="1315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Full">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5C13F8A-9C96-BC4F-A27C-6AF68C9B9A84}"/>
              </a:ext>
            </a:extLst>
          </p:cNvPr>
          <p:cNvSpPr>
            <a:spLocks noGrp="1"/>
          </p:cNvSpPr>
          <p:nvPr>
            <p:ph type="pic" sz="quarter" idx="10" hasCustomPrompt="1"/>
          </p:nvPr>
        </p:nvSpPr>
        <p:spPr>
          <a:xfrm>
            <a:off x="1" y="0"/>
            <a:ext cx="12192000" cy="5992432"/>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dirty="0"/>
              <a:t>Click to add picture</a:t>
            </a:r>
          </a:p>
        </p:txBody>
      </p:sp>
    </p:spTree>
    <p:extLst>
      <p:ext uri="{BB962C8B-B14F-4D97-AF65-F5344CB8AC3E}">
        <p14:creationId xmlns:p14="http://schemas.microsoft.com/office/powerpoint/2010/main" val="1714079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alf page image caption">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86035" y="431802"/>
            <a:ext cx="5405967" cy="5201356"/>
          </a:xfrm>
          <a:prstGeom prst="rect">
            <a:avLst/>
          </a:prstGeom>
        </p:spPr>
        <p:txBody>
          <a:bodyPr anchor="ctr" anchorCtr="0"/>
          <a:lstStyle>
            <a:lvl1pPr marL="0" indent="0" algn="ctr">
              <a:buNone/>
              <a:defRPr>
                <a:solidFill>
                  <a:schemeClr val="tx1"/>
                </a:solidFill>
              </a:defRPr>
            </a:lvl1pPr>
          </a:lstStyle>
          <a:p>
            <a:r>
              <a:rPr lang="en-GB"/>
              <a:t>Click icon to add picture</a:t>
            </a:r>
            <a:endParaRPr lang="en-US" dirty="0"/>
          </a:p>
        </p:txBody>
      </p:sp>
      <p:sp>
        <p:nvSpPr>
          <p:cNvPr id="9" name="Text Placeholder 8"/>
          <p:cNvSpPr>
            <a:spLocks noGrp="1"/>
          </p:cNvSpPr>
          <p:nvPr>
            <p:ph type="body" sz="quarter" idx="11"/>
          </p:nvPr>
        </p:nvSpPr>
        <p:spPr>
          <a:xfrm>
            <a:off x="6786035" y="5893686"/>
            <a:ext cx="4745567" cy="227716"/>
          </a:xfrm>
          <a:prstGeom prst="rect">
            <a:avLst/>
          </a:prstGeom>
        </p:spPr>
        <p:txBody>
          <a:bodyPr lIns="0" tIns="0" rIns="0" bIns="0"/>
          <a:lstStyle>
            <a:lvl1pPr marL="0" indent="0">
              <a:buNone/>
              <a:defRPr sz="1600">
                <a:solidFill>
                  <a:schemeClr val="bg2"/>
                </a:solidFill>
              </a:defRPr>
            </a:lvl1pPr>
          </a:lstStyle>
          <a:p>
            <a:pPr lvl="0"/>
            <a:r>
              <a:rPr lang="en-GB"/>
              <a:t>Click to edit Master text styles</a:t>
            </a:r>
          </a:p>
        </p:txBody>
      </p:sp>
      <p:sp>
        <p:nvSpPr>
          <p:cNvPr id="13" name="Title 1">
            <a:extLst>
              <a:ext uri="{FF2B5EF4-FFF2-40B4-BE49-F238E27FC236}">
                <a16:creationId xmlns:a16="http://schemas.microsoft.com/office/drawing/2014/main" id="{ED0CF905-953D-514D-A5C8-5787B32C1E08}"/>
              </a:ext>
            </a:extLst>
          </p:cNvPr>
          <p:cNvSpPr>
            <a:spLocks noGrp="1"/>
          </p:cNvSpPr>
          <p:nvPr>
            <p:ph type="ctrTitle" hasCustomPrompt="1"/>
          </p:nvPr>
        </p:nvSpPr>
        <p:spPr>
          <a:xfrm>
            <a:off x="626048"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Slide copy should</a:t>
            </a:r>
            <a:br>
              <a:rPr lang="en-GB" dirty="0"/>
            </a:br>
            <a:r>
              <a:rPr lang="en-GB" dirty="0"/>
              <a:t>go here</a:t>
            </a:r>
            <a:endParaRPr lang="en-US" dirty="0"/>
          </a:p>
        </p:txBody>
      </p:sp>
      <p:sp>
        <p:nvSpPr>
          <p:cNvPr id="6" name="Text Placeholder 2">
            <a:extLst>
              <a:ext uri="{FF2B5EF4-FFF2-40B4-BE49-F238E27FC236}">
                <a16:creationId xmlns:a16="http://schemas.microsoft.com/office/drawing/2014/main" id="{1590B87F-2616-792A-8A7A-058FE3E9E649}"/>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3339482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7" pos="4275"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imag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4A223E-4FAB-424A-BE75-6FA1B39C4DB5}"/>
              </a:ext>
            </a:extLst>
          </p:cNvPr>
          <p:cNvSpPr>
            <a:spLocks noGrp="1"/>
          </p:cNvSpPr>
          <p:nvPr>
            <p:ph type="ctrTitle" hasCustomPrompt="1"/>
          </p:nvPr>
        </p:nvSpPr>
        <p:spPr>
          <a:xfrm>
            <a:off x="626050" y="2209802"/>
            <a:ext cx="5025988"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Slide copy should</a:t>
            </a:r>
            <a:br>
              <a:rPr lang="en-GB" dirty="0"/>
            </a:br>
            <a:r>
              <a:rPr lang="en-GB" dirty="0"/>
              <a:t>go here</a:t>
            </a:r>
            <a:endParaRPr lang="en-US" dirty="0"/>
          </a:p>
        </p:txBody>
      </p:sp>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96003" y="431800"/>
            <a:ext cx="6096000" cy="6045200"/>
          </a:xfrm>
          <a:prstGeom prst="rect">
            <a:avLst/>
          </a:prstGeom>
        </p:spPr>
        <p:txBody>
          <a:bodyPr anchor="ctr" anchorCtr="0"/>
          <a:lstStyle>
            <a:lvl1pPr marL="0" indent="0" algn="ctr">
              <a:buNone/>
              <a:defRPr>
                <a:solidFill>
                  <a:schemeClr val="tx1"/>
                </a:solidFill>
              </a:defRPr>
            </a:lvl1pPr>
          </a:lstStyle>
          <a:p>
            <a:r>
              <a:rPr lang="en-GB"/>
              <a:t>Click icon to add picture</a:t>
            </a:r>
            <a:endParaRPr lang="en-US" dirty="0"/>
          </a:p>
        </p:txBody>
      </p:sp>
      <p:sp>
        <p:nvSpPr>
          <p:cNvPr id="6" name="Text Placeholder 2">
            <a:extLst>
              <a:ext uri="{FF2B5EF4-FFF2-40B4-BE49-F238E27FC236}">
                <a16:creationId xmlns:a16="http://schemas.microsoft.com/office/drawing/2014/main" id="{9160C303-0E0A-0956-D717-7DF1839453E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154086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alf page image text">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87535" y="431800"/>
            <a:ext cx="6104467" cy="6045200"/>
          </a:xfrm>
          <a:prstGeom prst="rect">
            <a:avLst/>
          </a:prstGeom>
        </p:spPr>
        <p:txBody>
          <a:bodyPr anchor="ctr" anchorCtr="0"/>
          <a:lstStyle>
            <a:lvl1pPr marL="0" indent="0" algn="ctr">
              <a:buNone/>
              <a:defRPr>
                <a:solidFill>
                  <a:schemeClr val="tx1"/>
                </a:solidFill>
              </a:defRPr>
            </a:lvl1pPr>
          </a:lstStyle>
          <a:p>
            <a:r>
              <a:rPr lang="en-GB"/>
              <a:t>Click icon to add picture</a:t>
            </a:r>
            <a:endParaRPr lang="en-US" dirty="0"/>
          </a:p>
        </p:txBody>
      </p:sp>
      <p:sp>
        <p:nvSpPr>
          <p:cNvPr id="11" name="Title 1">
            <a:extLst>
              <a:ext uri="{FF2B5EF4-FFF2-40B4-BE49-F238E27FC236}">
                <a16:creationId xmlns:a16="http://schemas.microsoft.com/office/drawing/2014/main" id="{421E50EE-B08A-1619-635E-A2F7D64943D1}"/>
              </a:ext>
            </a:extLst>
          </p:cNvPr>
          <p:cNvSpPr>
            <a:spLocks noGrp="1"/>
          </p:cNvSpPr>
          <p:nvPr>
            <p:ph type="ctrTitle" hasCustomPrompt="1"/>
          </p:nvPr>
        </p:nvSpPr>
        <p:spPr>
          <a:xfrm>
            <a:off x="632125" y="1760885"/>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Heading </a:t>
            </a:r>
            <a:endParaRPr lang="en-US" dirty="0"/>
          </a:p>
        </p:txBody>
      </p:sp>
      <p:sp>
        <p:nvSpPr>
          <p:cNvPr id="12" name="Text Placeholder 2">
            <a:extLst>
              <a:ext uri="{FF2B5EF4-FFF2-40B4-BE49-F238E27FC236}">
                <a16:creationId xmlns:a16="http://schemas.microsoft.com/office/drawing/2014/main" id="{A9C9E047-3B79-01FB-2668-552BA3E030C5}"/>
              </a:ext>
            </a:extLst>
          </p:cNvPr>
          <p:cNvSpPr>
            <a:spLocks noGrp="1"/>
          </p:cNvSpPr>
          <p:nvPr>
            <p:ph type="body" sz="quarter" idx="16" hasCustomPrompt="1"/>
          </p:nvPr>
        </p:nvSpPr>
        <p:spPr>
          <a:xfrm>
            <a:off x="632125" y="2372473"/>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3" name="Text Placeholder 2">
            <a:extLst>
              <a:ext uri="{FF2B5EF4-FFF2-40B4-BE49-F238E27FC236}">
                <a16:creationId xmlns:a16="http://schemas.microsoft.com/office/drawing/2014/main" id="{59B16207-AF3E-950B-D412-7CB2B8BB687D}"/>
              </a:ext>
            </a:extLst>
          </p:cNvPr>
          <p:cNvSpPr>
            <a:spLocks noGrp="1"/>
          </p:cNvSpPr>
          <p:nvPr>
            <p:ph type="body" sz="quarter" idx="30" hasCustomPrompt="1"/>
          </p:nvPr>
        </p:nvSpPr>
        <p:spPr>
          <a:xfrm>
            <a:off x="632125" y="2803020"/>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33"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4" name="Text Placeholder 2">
            <a:extLst>
              <a:ext uri="{FF2B5EF4-FFF2-40B4-BE49-F238E27FC236}">
                <a16:creationId xmlns:a16="http://schemas.microsoft.com/office/drawing/2014/main" id="{39E0DAAB-B12B-D73A-BFD5-E3645B1EFF04}"/>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21" name="Text Placeholder 2">
            <a:extLst>
              <a:ext uri="{FF2B5EF4-FFF2-40B4-BE49-F238E27FC236}">
                <a16:creationId xmlns:a16="http://schemas.microsoft.com/office/drawing/2014/main" id="{D575CD87-CAFE-A05B-6B97-0E87969006E4}"/>
              </a:ext>
            </a:extLst>
          </p:cNvPr>
          <p:cNvSpPr>
            <a:spLocks noGrp="1"/>
          </p:cNvSpPr>
          <p:nvPr>
            <p:ph type="body" sz="quarter" idx="33" hasCustomPrompt="1"/>
          </p:nvPr>
        </p:nvSpPr>
        <p:spPr>
          <a:xfrm>
            <a:off x="632125" y="4216904"/>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22" name="Text Placeholder 2">
            <a:extLst>
              <a:ext uri="{FF2B5EF4-FFF2-40B4-BE49-F238E27FC236}">
                <a16:creationId xmlns:a16="http://schemas.microsoft.com/office/drawing/2014/main" id="{A9674B6B-6A39-1F78-81F7-17B4220675D4}"/>
              </a:ext>
            </a:extLst>
          </p:cNvPr>
          <p:cNvSpPr>
            <a:spLocks noGrp="1"/>
          </p:cNvSpPr>
          <p:nvPr>
            <p:ph type="body" sz="quarter" idx="34" hasCustomPrompt="1"/>
          </p:nvPr>
        </p:nvSpPr>
        <p:spPr>
          <a:xfrm>
            <a:off x="632125" y="4647451"/>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33"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Tree>
    <p:extLst>
      <p:ext uri="{BB962C8B-B14F-4D97-AF65-F5344CB8AC3E}">
        <p14:creationId xmlns:p14="http://schemas.microsoft.com/office/powerpoint/2010/main" val="1122246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Midnight Left Image">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B79449B-D8FD-934A-BDBF-CDDC969F0C21}"/>
              </a:ext>
            </a:extLst>
          </p:cNvPr>
          <p:cNvSpPr>
            <a:spLocks noGrp="1"/>
          </p:cNvSpPr>
          <p:nvPr>
            <p:ph type="pic" sz="quarter" idx="10" hasCustomPrompt="1"/>
          </p:nvPr>
        </p:nvSpPr>
        <p:spPr>
          <a:xfrm>
            <a:off x="8186059" y="0"/>
            <a:ext cx="4005943" cy="6858000"/>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dirty="0"/>
              <a:t>Click to add picture</a:t>
            </a:r>
          </a:p>
        </p:txBody>
      </p:sp>
      <p:sp>
        <p:nvSpPr>
          <p:cNvPr id="16" name="Title 1">
            <a:extLst>
              <a:ext uri="{FF2B5EF4-FFF2-40B4-BE49-F238E27FC236}">
                <a16:creationId xmlns:a16="http://schemas.microsoft.com/office/drawing/2014/main" id="{295FAFAD-F810-39BD-3A75-77D90AC7B4C4}"/>
              </a:ext>
            </a:extLst>
          </p:cNvPr>
          <p:cNvSpPr>
            <a:spLocks noGrp="1"/>
          </p:cNvSpPr>
          <p:nvPr>
            <p:ph type="ctrTitle" hasCustomPrompt="1"/>
          </p:nvPr>
        </p:nvSpPr>
        <p:spPr>
          <a:xfrm>
            <a:off x="628011"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dirty="0"/>
              <a:t>Presentation title </a:t>
            </a:r>
            <a:br>
              <a:rPr lang="en-GB" dirty="0"/>
            </a:br>
            <a:r>
              <a:rPr lang="en-GB" dirty="0"/>
              <a:t>goes here</a:t>
            </a:r>
            <a:endParaRPr lang="en-US" dirty="0"/>
          </a:p>
        </p:txBody>
      </p:sp>
      <p:sp>
        <p:nvSpPr>
          <p:cNvPr id="17" name="Subtitle">
            <a:extLst>
              <a:ext uri="{FF2B5EF4-FFF2-40B4-BE49-F238E27FC236}">
                <a16:creationId xmlns:a16="http://schemas.microsoft.com/office/drawing/2014/main" id="{8C37E0F8-C5E2-7BED-8AAC-897D792BB038}"/>
              </a:ext>
            </a:extLst>
          </p:cNvPr>
          <p:cNvSpPr>
            <a:spLocks noGrp="1"/>
          </p:cNvSpPr>
          <p:nvPr>
            <p:ph type="body" sz="quarter" idx="13" hasCustomPrompt="1"/>
          </p:nvPr>
        </p:nvSpPr>
        <p:spPr>
          <a:xfrm>
            <a:off x="628011" y="4807254"/>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 goes here</a:t>
            </a:r>
          </a:p>
        </p:txBody>
      </p:sp>
      <p:sp>
        <p:nvSpPr>
          <p:cNvPr id="18" name="Subtitle 2">
            <a:extLst>
              <a:ext uri="{FF2B5EF4-FFF2-40B4-BE49-F238E27FC236}">
                <a16:creationId xmlns:a16="http://schemas.microsoft.com/office/drawing/2014/main" id="{CD577481-303C-6B3D-080C-D901A9CC28E2}"/>
              </a:ext>
            </a:extLst>
          </p:cNvPr>
          <p:cNvSpPr>
            <a:spLocks noGrp="1"/>
          </p:cNvSpPr>
          <p:nvPr>
            <p:ph type="subTitle" idx="1" hasCustomPrompt="1"/>
          </p:nvPr>
        </p:nvSpPr>
        <p:spPr>
          <a:xfrm>
            <a:off x="628011" y="5314225"/>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a:p>
            <a:r>
              <a:rPr lang="en-GB" dirty="0"/>
              <a:t>Date</a:t>
            </a:r>
            <a:endParaRPr lang="en-US" dirty="0"/>
          </a:p>
        </p:txBody>
      </p:sp>
      <p:pic>
        <p:nvPicPr>
          <p:cNvPr id="10" name="Picture 7">
            <a:extLst>
              <a:ext uri="{FF2B5EF4-FFF2-40B4-BE49-F238E27FC236}">
                <a16:creationId xmlns:a16="http://schemas.microsoft.com/office/drawing/2014/main" id="{EB0D5F86-0DA7-566F-B06B-F0CEE9D6C56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Tree>
    <p:extLst>
      <p:ext uri="{BB962C8B-B14F-4D97-AF65-F5344CB8AC3E}">
        <p14:creationId xmlns:p14="http://schemas.microsoft.com/office/powerpoint/2010/main" val="152469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alf page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6786035" y="431803"/>
            <a:ext cx="4796367" cy="6045199"/>
          </a:xfrm>
          <a:prstGeom prst="rect">
            <a:avLst/>
          </a:prstGeom>
        </p:spPr>
        <p:txBody>
          <a:bodyPr anchor="ctr" anchorCtr="0"/>
          <a:lstStyle>
            <a:lvl1pPr marL="0" indent="0" algn="ctr">
              <a:buNone/>
              <a:defRPr>
                <a:solidFill>
                  <a:schemeClr val="tx1"/>
                </a:solidFill>
              </a:defRPr>
            </a:lvl1pPr>
          </a:lstStyle>
          <a:p>
            <a:r>
              <a:rPr lang="en-GB"/>
              <a:t>Click icon to add chart</a:t>
            </a:r>
            <a:endParaRPr lang="en-US" dirty="0"/>
          </a:p>
        </p:txBody>
      </p:sp>
      <p:sp>
        <p:nvSpPr>
          <p:cNvPr id="4" name="Title 1">
            <a:extLst>
              <a:ext uri="{FF2B5EF4-FFF2-40B4-BE49-F238E27FC236}">
                <a16:creationId xmlns:a16="http://schemas.microsoft.com/office/drawing/2014/main" id="{7C0FB4A9-9785-254F-982E-7E82B77BF549}"/>
              </a:ext>
            </a:extLst>
          </p:cNvPr>
          <p:cNvSpPr>
            <a:spLocks noGrp="1"/>
          </p:cNvSpPr>
          <p:nvPr>
            <p:ph type="ctrTitle" hasCustomPrompt="1"/>
          </p:nvPr>
        </p:nvSpPr>
        <p:spPr>
          <a:xfrm>
            <a:off x="636096"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Slide copy should</a:t>
            </a:r>
            <a:br>
              <a:rPr lang="en-GB" dirty="0"/>
            </a:br>
            <a:r>
              <a:rPr lang="en-GB" dirty="0"/>
              <a:t>go here</a:t>
            </a:r>
            <a:endParaRPr lang="en-US" dirty="0"/>
          </a:p>
        </p:txBody>
      </p:sp>
      <p:sp>
        <p:nvSpPr>
          <p:cNvPr id="7" name="Text Placeholder 2">
            <a:extLst>
              <a:ext uri="{FF2B5EF4-FFF2-40B4-BE49-F238E27FC236}">
                <a16:creationId xmlns:a16="http://schemas.microsoft.com/office/drawing/2014/main" id="{25F9E7A7-281F-24AD-2948-98640334E329}"/>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1301836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918706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999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658370"/>
            <a:ext cx="11127317" cy="63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p14="http://schemas.microsoft.com/office/powerpoint/2010/main" xmlns:a14="http://schemas.microsoft.com/office/drawing/2010/main" xmlns="" val="1"/>
            </a:ext>
          </a:extLst>
        </p:spPr>
        <p:txBody>
          <a:bodyPr vert="horz" wrap="square" lIns="91424" tIns="45712" rIns="91424" bIns="45712" numCol="1" anchor="t" anchorCtr="0" compatLnSpc="1">
            <a:prstTxWarp prst="textNoShape">
              <a:avLst/>
            </a:prstTxWarp>
            <a:spAutoFit/>
          </a:bodyPr>
          <a:lstStyle>
            <a:lvl1pPr>
              <a:defRPr sz="4267">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415140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BCAE-323A-FD4E-B6AF-1569D1E721D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424144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_Title only">
    <p:bg>
      <p:bgPr>
        <a:solidFill>
          <a:schemeClr val="bg2"/>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92317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Righ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A31272-7678-5F4F-BF05-F087FA2FC8E9}"/>
              </a:ext>
            </a:extLst>
          </p:cNvPr>
          <p:cNvSpPr>
            <a:spLocks noGrp="1"/>
          </p:cNvSpPr>
          <p:nvPr>
            <p:ph type="ctrTitle" hasCustomPrompt="1"/>
          </p:nvPr>
        </p:nvSpPr>
        <p:spPr>
          <a:xfrm>
            <a:off x="609601" y="3101870"/>
            <a:ext cx="10972801" cy="1262529"/>
          </a:xfrm>
          <a:prstGeom prst="rect">
            <a:avLst/>
          </a:prstGeom>
        </p:spPr>
        <p:txBody>
          <a:bodyPr anchor="ctr"/>
          <a:lstStyle>
            <a:lvl1pPr marL="0" indent="0" algn="r">
              <a:lnSpc>
                <a:spcPct val="1000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Transition slide goes here</a:t>
            </a:r>
            <a:endParaRPr lang="en-US" dirty="0"/>
          </a:p>
        </p:txBody>
      </p:sp>
      <p:sp>
        <p:nvSpPr>
          <p:cNvPr id="9" name="Text Placeholder 2">
            <a:extLst>
              <a:ext uri="{FF2B5EF4-FFF2-40B4-BE49-F238E27FC236}">
                <a16:creationId xmlns:a16="http://schemas.microsoft.com/office/drawing/2014/main" id="{DECC8AF0-3BE8-4648-B8CF-BE366F78ABFC}"/>
              </a:ext>
            </a:extLst>
          </p:cNvPr>
          <p:cNvSpPr>
            <a:spLocks noGrp="1"/>
          </p:cNvSpPr>
          <p:nvPr>
            <p:ph type="body" sz="quarter" idx="14" hasCustomPrompt="1"/>
          </p:nvPr>
        </p:nvSpPr>
        <p:spPr>
          <a:xfrm>
            <a:off x="609603" y="431802"/>
            <a:ext cx="10972800" cy="398668"/>
          </a:xfrm>
          <a:prstGeom prst="rect">
            <a:avLst/>
          </a:prstGeom>
        </p:spPr>
        <p:txBody>
          <a:bodyPr lIns="0" tIns="0" rIns="0" bIns="0"/>
          <a:lstStyle>
            <a:lvl1pPr marL="0" indent="0" algn="r">
              <a:buFont typeface="Arial" panose="020B0604020202020204" pitchFamily="34" charset="0"/>
              <a:buNone/>
              <a:defRPr sz="1333"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3" name="TextBox 12">
            <a:extLst>
              <a:ext uri="{FF2B5EF4-FFF2-40B4-BE49-F238E27FC236}">
                <a16:creationId xmlns:a16="http://schemas.microsoft.com/office/drawing/2014/main" id="{C4D79563-9547-9B5C-F7F4-A016B119A7E7}"/>
              </a:ext>
            </a:extLst>
          </p:cNvPr>
          <p:cNvSpPr txBox="1"/>
          <p:nvPr userDrawn="1"/>
        </p:nvSpPr>
        <p:spPr>
          <a:xfrm>
            <a:off x="4358642" y="-548640"/>
            <a:ext cx="184731" cy="369332"/>
          </a:xfrm>
          <a:prstGeom prst="rect">
            <a:avLst/>
          </a:prstGeom>
          <a:noFill/>
        </p:spPr>
        <p:txBody>
          <a:bodyPr wrap="none" rtlCol="0">
            <a:spAutoFit/>
          </a:bodyPr>
          <a:lstStyle/>
          <a:p>
            <a:endParaRPr lang="en-US" dirty="0">
              <a:latin typeface="+mn-lt"/>
            </a:endParaRPr>
          </a:p>
        </p:txBody>
      </p:sp>
    </p:spTree>
    <p:extLst>
      <p:ext uri="{BB962C8B-B14F-4D97-AF65-F5344CB8AC3E}">
        <p14:creationId xmlns:p14="http://schemas.microsoft.com/office/powerpoint/2010/main" val="391677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91420" tIns="45710" rIns="91420" bIns="45710" anchor="t" anchorCtr="0">
            <a:noAutofit/>
          </a:bodyPr>
          <a:lstStyle>
            <a:lvl1pPr marL="0" indent="0" algn="ctr">
              <a:lnSpc>
                <a:spcPct val="150000"/>
              </a:lnSpc>
              <a:spcBef>
                <a:spcPts val="0"/>
              </a:spcBef>
              <a:spcAft>
                <a:spcPts val="0"/>
              </a:spcAft>
              <a:buNone/>
              <a:defRPr sz="1500" b="0" i="0">
                <a:solidFill>
                  <a:schemeClr val="tx1"/>
                </a:solidFill>
                <a:latin typeface="CiscoSansTT" panose="020B0503020201020303" pitchFamily="34" charset="0"/>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role</a:t>
            </a:r>
            <a:endParaRPr lang="en-US" dirty="0"/>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91420" tIns="45710" rIns="91420" bIns="45710"/>
          <a:lstStyle>
            <a:lvl1pPr marL="0" indent="0" algn="ctr">
              <a:buFont typeface="Arial" panose="020B0604020202020204" pitchFamily="34" charset="0"/>
              <a:buNone/>
              <a:defRPr sz="2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As the adoption of multi-cloud strategy grows, Ulla </a:t>
            </a:r>
            <a:r>
              <a:rPr lang="en-GB" dirty="0" err="1"/>
              <a:t>sitiora</a:t>
            </a:r>
            <a:r>
              <a:rPr lang="en-GB" dirty="0"/>
              <a:t> </a:t>
            </a:r>
            <a:r>
              <a:rPr lang="en-GB" dirty="0" err="1"/>
              <a:t>turest</a:t>
            </a:r>
            <a:r>
              <a:rPr lang="en-GB" dirty="0"/>
              <a:t> </a:t>
            </a:r>
            <a:r>
              <a:rPr lang="en-GB" dirty="0" err="1"/>
              <a:t>experibus</a:t>
            </a:r>
            <a:r>
              <a:rPr lang="en-GB" dirty="0"/>
              <a:t> </a:t>
            </a:r>
            <a:r>
              <a:rPr lang="en-GB" dirty="0" err="1"/>
              <a:t>ut</a:t>
            </a:r>
            <a:r>
              <a:rPr lang="en-GB" dirty="0"/>
              <a:t> pa </a:t>
            </a:r>
            <a:r>
              <a:rPr lang="en-GB" dirty="0" err="1"/>
              <a:t>dolor</a:t>
            </a:r>
            <a:r>
              <a:rPr lang="en-GB" dirty="0"/>
              <a:t> a </a:t>
            </a:r>
            <a:r>
              <a:rPr lang="en-GB" dirty="0" err="1"/>
              <a:t>conestia</a:t>
            </a:r>
            <a:r>
              <a:rPr lang="en-GB" dirty="0"/>
              <a:t> vent </a:t>
            </a:r>
            <a:r>
              <a:rPr lang="en-GB" dirty="0" err="1"/>
              <a:t>eosse</a:t>
            </a:r>
            <a:r>
              <a:rPr lang="en-GB" dirty="0"/>
              <a:t> non </a:t>
            </a:r>
            <a:r>
              <a:rPr lang="en-GB" dirty="0" err="1"/>
              <a:t>consequ</a:t>
            </a:r>
            <a:r>
              <a:rPr lang="en-GB" dirty="0"/>
              <a:t> </a:t>
            </a:r>
            <a:r>
              <a:rPr lang="en-GB" dirty="0" err="1"/>
              <a:t>aturit</a:t>
            </a:r>
            <a:r>
              <a:rPr lang="en-GB" dirty="0"/>
              <a:t> </a:t>
            </a:r>
            <a:r>
              <a:rPr lang="en-GB" dirty="0" err="1"/>
              <a:t>faccum</a:t>
            </a:r>
            <a:r>
              <a:rPr lang="en-GB" dirty="0"/>
              <a:t> qui </a:t>
            </a:r>
            <a:r>
              <a:rPr lang="en-GB" dirty="0" err="1"/>
              <a:t>dolor</a:t>
            </a:r>
            <a:r>
              <a:rPr lang="en-GB" dirty="0"/>
              <a:t> a </a:t>
            </a:r>
            <a:r>
              <a:rPr lang="en-GB" dirty="0" err="1"/>
              <a:t>num</a:t>
            </a:r>
            <a:endParaRPr lang="en-GB" dirty="0"/>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613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que Lef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25930" y="2565402"/>
            <a:ext cx="10232589" cy="637377"/>
          </a:xfrm>
          <a:prstGeom prst="rect">
            <a:avLst/>
          </a:prstGeom>
        </p:spPr>
        <p:txBody>
          <a:bodyPr lIns="0" tIns="0" rIns="0" bIns="0" anchor="ctr"/>
          <a:lstStyle>
            <a:lvl1pPr marL="0" indent="0" algn="l">
              <a:lnSpc>
                <a:spcPct val="1000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Segue slide copy goes here</a:t>
            </a:r>
            <a:endParaRPr lang="en-US" dirty="0"/>
          </a:p>
        </p:txBody>
      </p:sp>
    </p:spTree>
    <p:extLst>
      <p:ext uri="{BB962C8B-B14F-4D97-AF65-F5344CB8AC3E}">
        <p14:creationId xmlns:p14="http://schemas.microsoft.com/office/powerpoint/2010/main" val="161948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9" name="Text Placeholder 2">
            <a:extLst>
              <a:ext uri="{FF2B5EF4-FFF2-40B4-BE49-F238E27FC236}">
                <a16:creationId xmlns:a16="http://schemas.microsoft.com/office/drawing/2014/main" id="{355C6030-64DC-1C43-BC53-97F66AC982AB}"/>
              </a:ext>
            </a:extLst>
          </p:cNvPr>
          <p:cNvSpPr>
            <a:spLocks noGrp="1"/>
          </p:cNvSpPr>
          <p:nvPr>
            <p:ph type="body" sz="quarter" idx="16" hasCustomPrompt="1"/>
          </p:nvPr>
        </p:nvSpPr>
        <p:spPr>
          <a:xfrm>
            <a:off x="62196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967" y="1766048"/>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endParaRPr lang="en-US" dirty="0"/>
          </a:p>
        </p:txBody>
      </p:sp>
      <p:sp>
        <p:nvSpPr>
          <p:cNvPr id="11" name="Text Placeholder 2">
            <a:extLst>
              <a:ext uri="{FF2B5EF4-FFF2-40B4-BE49-F238E27FC236}">
                <a16:creationId xmlns:a16="http://schemas.microsoft.com/office/drawing/2014/main" id="{4D01B711-3A91-6FAB-F154-53DD712B5BD5}"/>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331644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eft 2">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D74462BA-6EBC-1140-992B-557518B13645}"/>
              </a:ext>
            </a:extLst>
          </p:cNvPr>
          <p:cNvSpPr>
            <a:spLocks noGrp="1"/>
          </p:cNvSpPr>
          <p:nvPr>
            <p:ph type="body" sz="quarter" idx="20" hasCustomPrompt="1"/>
          </p:nvPr>
        </p:nvSpPr>
        <p:spPr>
          <a:xfrm>
            <a:off x="621965" y="422695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1" name="Text Placeholder 2">
            <a:extLst>
              <a:ext uri="{FF2B5EF4-FFF2-40B4-BE49-F238E27FC236}">
                <a16:creationId xmlns:a16="http://schemas.microsoft.com/office/drawing/2014/main" id="{80F1C889-3D11-B94B-8DC7-F979FE6EE152}"/>
              </a:ext>
            </a:extLst>
          </p:cNvPr>
          <p:cNvSpPr>
            <a:spLocks noGrp="1"/>
          </p:cNvSpPr>
          <p:nvPr>
            <p:ph type="body" sz="quarter" idx="21" hasCustomPrompt="1"/>
          </p:nvPr>
        </p:nvSpPr>
        <p:spPr>
          <a:xfrm>
            <a:off x="621965" y="4630179"/>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12" name="Text Placeholder 2">
            <a:extLst>
              <a:ext uri="{FF2B5EF4-FFF2-40B4-BE49-F238E27FC236}">
                <a16:creationId xmlns:a16="http://schemas.microsoft.com/office/drawing/2014/main" id="{ED42BE5F-6F6F-F37B-C64E-3CA0471064D5}"/>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5" name="Text Placeholder 2">
            <a:extLst>
              <a:ext uri="{FF2B5EF4-FFF2-40B4-BE49-F238E27FC236}">
                <a16:creationId xmlns:a16="http://schemas.microsoft.com/office/drawing/2014/main" id="{07CC7059-5853-40FD-F640-AA28414874BB}"/>
              </a:ext>
            </a:extLst>
          </p:cNvPr>
          <p:cNvSpPr>
            <a:spLocks noGrp="1"/>
          </p:cNvSpPr>
          <p:nvPr>
            <p:ph type="body" sz="quarter" idx="15" hasCustomPrompt="1"/>
          </p:nvPr>
        </p:nvSpPr>
        <p:spPr>
          <a:xfrm>
            <a:off x="62196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16" name="Text Placeholder 2">
            <a:extLst>
              <a:ext uri="{FF2B5EF4-FFF2-40B4-BE49-F238E27FC236}">
                <a16:creationId xmlns:a16="http://schemas.microsoft.com/office/drawing/2014/main" id="{D5C82917-3C59-E329-4092-6FE5AC7EED56}"/>
              </a:ext>
            </a:extLst>
          </p:cNvPr>
          <p:cNvSpPr>
            <a:spLocks noGrp="1"/>
          </p:cNvSpPr>
          <p:nvPr>
            <p:ph type="body" sz="quarter" idx="16" hasCustomPrompt="1"/>
          </p:nvPr>
        </p:nvSpPr>
        <p:spPr>
          <a:xfrm>
            <a:off x="62196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7" name="Title 1">
            <a:extLst>
              <a:ext uri="{FF2B5EF4-FFF2-40B4-BE49-F238E27FC236}">
                <a16:creationId xmlns:a16="http://schemas.microsoft.com/office/drawing/2014/main" id="{2D1E7E73-3E89-BA10-DC01-7E300E996439}"/>
              </a:ext>
            </a:extLst>
          </p:cNvPr>
          <p:cNvSpPr>
            <a:spLocks noGrp="1"/>
          </p:cNvSpPr>
          <p:nvPr>
            <p:ph type="ctrTitle" hasCustomPrompt="1"/>
          </p:nvPr>
        </p:nvSpPr>
        <p:spPr>
          <a:xfrm>
            <a:off x="621967" y="1766048"/>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endParaRPr lang="en-US" dirty="0"/>
          </a:p>
        </p:txBody>
      </p:sp>
    </p:spTree>
    <p:extLst>
      <p:ext uri="{BB962C8B-B14F-4D97-AF65-F5344CB8AC3E}">
        <p14:creationId xmlns:p14="http://schemas.microsoft.com/office/powerpoint/2010/main" val="4099571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2E8BD34-9749-B741-B93E-2D7E0CB595D9}"/>
              </a:ext>
            </a:extLst>
          </p:cNvPr>
          <p:cNvSpPr>
            <a:spLocks noGrp="1"/>
          </p:cNvSpPr>
          <p:nvPr>
            <p:ph type="body" sz="quarter" idx="19" hasCustomPrompt="1"/>
          </p:nvPr>
        </p:nvSpPr>
        <p:spPr>
          <a:xfrm>
            <a:off x="6407661" y="1766048"/>
            <a:ext cx="5165819"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p>
        </p:txBody>
      </p:sp>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7" y="2382521"/>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8" name="Text Placeholder 2">
            <a:extLst>
              <a:ext uri="{FF2B5EF4-FFF2-40B4-BE49-F238E27FC236}">
                <a16:creationId xmlns:a16="http://schemas.microsoft.com/office/drawing/2014/main" id="{65873738-C849-95A4-C52A-CD496785A3AA}"/>
              </a:ext>
            </a:extLst>
          </p:cNvPr>
          <p:cNvSpPr>
            <a:spLocks noGrp="1"/>
          </p:cNvSpPr>
          <p:nvPr>
            <p:ph type="body" sz="quarter" idx="27" hasCustomPrompt="1"/>
          </p:nvPr>
        </p:nvSpPr>
        <p:spPr>
          <a:xfrm>
            <a:off x="6410937" y="2812142"/>
            <a:ext cx="5169260" cy="129218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1" name="Title 1">
            <a:extLst>
              <a:ext uri="{FF2B5EF4-FFF2-40B4-BE49-F238E27FC236}">
                <a16:creationId xmlns:a16="http://schemas.microsoft.com/office/drawing/2014/main" id="{96FF2EC3-7B94-61AD-89EE-6563C3D30D5B}"/>
              </a:ext>
            </a:extLst>
          </p:cNvPr>
          <p:cNvSpPr>
            <a:spLocks noGrp="1"/>
          </p:cNvSpPr>
          <p:nvPr>
            <p:ph type="ctrTitle" hasCustomPrompt="1"/>
          </p:nvPr>
        </p:nvSpPr>
        <p:spPr>
          <a:xfrm>
            <a:off x="621966" y="1766048"/>
            <a:ext cx="5169260"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dirty="0"/>
              <a:t>Heading</a:t>
            </a:r>
            <a:endParaRPr lang="en-US" dirty="0"/>
          </a:p>
        </p:txBody>
      </p:sp>
      <p:sp>
        <p:nvSpPr>
          <p:cNvPr id="22" name="Text Placeholder 2">
            <a:extLst>
              <a:ext uri="{FF2B5EF4-FFF2-40B4-BE49-F238E27FC236}">
                <a16:creationId xmlns:a16="http://schemas.microsoft.com/office/drawing/2014/main" id="{D19CCA2B-1CE2-77CF-F749-DC772E2A717C}"/>
              </a:ext>
            </a:extLst>
          </p:cNvPr>
          <p:cNvSpPr>
            <a:spLocks noGrp="1"/>
          </p:cNvSpPr>
          <p:nvPr>
            <p:ph type="body" sz="quarter" idx="15" hasCustomPrompt="1"/>
          </p:nvPr>
        </p:nvSpPr>
        <p:spPr>
          <a:xfrm>
            <a:off x="621966" y="2812142"/>
            <a:ext cx="5169260" cy="129218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5" y="2382521"/>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0" name="Text Placeholder 2">
            <a:extLst>
              <a:ext uri="{FF2B5EF4-FFF2-40B4-BE49-F238E27FC236}">
                <a16:creationId xmlns:a16="http://schemas.microsoft.com/office/drawing/2014/main" id="{492B656F-A7D0-42FB-D9A5-80362B0197F2}"/>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Tree>
    <p:extLst>
      <p:ext uri="{BB962C8B-B14F-4D97-AF65-F5344CB8AC3E}">
        <p14:creationId xmlns:p14="http://schemas.microsoft.com/office/powerpoint/2010/main" val="3510367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3E5826-E261-5240-BCCC-F517FDB6EBB5}"/>
              </a:ext>
            </a:extLst>
          </p:cNvPr>
          <p:cNvSpPr>
            <a:spLocks noChangeArrowheads="1"/>
          </p:cNvSpPr>
          <p:nvPr userDrawn="1"/>
        </p:nvSpPr>
        <p:spPr bwMode="ltGray">
          <a:xfrm>
            <a:off x="1142755" y="6383796"/>
            <a:ext cx="4534733" cy="164924"/>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533" b="0" i="0" spc="27" baseline="0" dirty="0">
                <a:solidFill>
                  <a:schemeClr val="tx1"/>
                </a:solidFill>
                <a:latin typeface="CiscoSansTT Light" panose="020B0503020201020303" pitchFamily="34" charset="0"/>
                <a:ea typeface="+mn-ea"/>
                <a:cs typeface="CiscoSansTT Light" panose="020B0503020201020303" pitchFamily="34" charset="0"/>
              </a:rPr>
              <a:t>© 2022  Cisco and/or its affiliates. All rights reserved.   Cisco Confidential</a:t>
            </a:r>
          </a:p>
        </p:txBody>
      </p:sp>
      <p:pic>
        <p:nvPicPr>
          <p:cNvPr id="6" name="Picture 7">
            <a:extLst>
              <a:ext uri="{FF2B5EF4-FFF2-40B4-BE49-F238E27FC236}">
                <a16:creationId xmlns:a16="http://schemas.microsoft.com/office/drawing/2014/main" id="{563804D0-1B5B-924C-8995-DA787F4942D5}"/>
              </a:ext>
            </a:extLst>
          </p:cNvPr>
          <p:cNvPicPr>
            <a:picLocks noChangeAspect="1"/>
          </p:cNvPicPr>
          <p:nvPr userDrawn="1"/>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rcRect/>
          <a:stretch/>
        </p:blipFill>
        <p:spPr>
          <a:xfrm>
            <a:off x="609602" y="6342698"/>
            <a:ext cx="396305" cy="208228"/>
          </a:xfrm>
          <a:prstGeom prst="rect">
            <a:avLst/>
          </a:prstGeom>
        </p:spPr>
      </p:pic>
    </p:spTree>
  </p:cSld>
  <p:clrMap bg1="dk1" tx1="lt1" bg2="dk2" tx2="lt2" accent1="accent1" accent2="accent2" accent3="accent3" accent4="accent4" accent5="accent5" accent6="accent6" hlink="hlink" folHlink="folHlink"/>
  <p:sldLayoutIdLst>
    <p:sldLayoutId id="2147484017" r:id="rId1"/>
    <p:sldLayoutId id="2147484042" r:id="rId2"/>
    <p:sldLayoutId id="2147484016" r:id="rId3"/>
    <p:sldLayoutId id="2147484013" r:id="rId4"/>
    <p:sldLayoutId id="2147484019" r:id="rId5"/>
    <p:sldLayoutId id="2147484014" r:id="rId6"/>
    <p:sldLayoutId id="2147483879" r:id="rId7"/>
    <p:sldLayoutId id="2147484023" r:id="rId8"/>
    <p:sldLayoutId id="2147484063" r:id="rId9"/>
    <p:sldLayoutId id="2147483976" r:id="rId10"/>
    <p:sldLayoutId id="2147484062" r:id="rId11"/>
    <p:sldLayoutId id="2147484026" r:id="rId12"/>
    <p:sldLayoutId id="2147484047" r:id="rId13"/>
    <p:sldLayoutId id="2147484046" r:id="rId14"/>
    <p:sldLayoutId id="2147483985" r:id="rId15"/>
    <p:sldLayoutId id="2147483986" r:id="rId16"/>
    <p:sldLayoutId id="2147484012" r:id="rId17"/>
    <p:sldLayoutId id="2147484060" r:id="rId18"/>
    <p:sldLayoutId id="2147483969" r:id="rId19"/>
    <p:sldLayoutId id="2147484065" r:id="rId20"/>
    <p:sldLayoutId id="2147483968" r:id="rId21"/>
    <p:sldLayoutId id="2147484064" r:id="rId22"/>
    <p:sldLayoutId id="2147484027" r:id="rId23"/>
    <p:sldLayoutId id="2147483973" r:id="rId24"/>
    <p:sldLayoutId id="2147483979" r:id="rId25"/>
    <p:sldLayoutId id="2147483981" r:id="rId26"/>
    <p:sldLayoutId id="2147483967" r:id="rId27"/>
    <p:sldLayoutId id="2147484033" r:id="rId28"/>
    <p:sldLayoutId id="2147484038" r:id="rId29"/>
    <p:sldLayoutId id="2147483971" r:id="rId30"/>
    <p:sldLayoutId id="2147484032" r:id="rId31"/>
    <p:sldLayoutId id="2147484068" r:id="rId32"/>
    <p:sldLayoutId id="2147484069" r:id="rId33"/>
    <p:sldLayoutId id="2147484070" r:id="rId3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2276"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82" indent="-226482" algn="l" defTabSz="91227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63" indent="-287865" algn="l" defTabSz="912276"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28" indent="-226482" algn="l" defTabSz="91227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7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2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0" userDrawn="1">
          <p15:clr>
            <a:srgbClr val="F26B43"/>
          </p15:clr>
        </p15:guide>
        <p15:guide id="2" pos="384" userDrawn="1">
          <p15:clr>
            <a:srgbClr val="F26B43"/>
          </p15:clr>
        </p15:guide>
        <p15:guide id="3" pos="7296" userDrawn="1">
          <p15:clr>
            <a:srgbClr val="F26B43"/>
          </p15:clr>
        </p15:guide>
        <p15:guide id="4" orient="horz" pos="1392" userDrawn="1">
          <p15:clr>
            <a:srgbClr val="F26B43"/>
          </p15:clr>
        </p15:guide>
        <p15:guide id="5" orient="horz" pos="272" userDrawn="1">
          <p15:clr>
            <a:srgbClr val="F26B43"/>
          </p15:clr>
        </p15:guide>
        <p15:guide id="6" pos="3835" userDrawn="1">
          <p15:clr>
            <a:srgbClr val="F26B43"/>
          </p15:clr>
        </p15:guide>
        <p15:guide id="7" orient="horz" pos="1616" userDrawn="1">
          <p15:clr>
            <a:srgbClr val="F26B43"/>
          </p15:clr>
        </p15:guide>
        <p15:guide id="9" orient="horz" pos="3856" userDrawn="1">
          <p15:clr>
            <a:srgbClr val="F26B43"/>
          </p15:clr>
        </p15:guide>
        <p15:guide id="10" orient="horz" pos="480" userDrawn="1">
          <p15:clr>
            <a:srgbClr val="F26B43"/>
          </p15:clr>
        </p15:guide>
        <p15:guide id="11" orient="horz" pos="1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636906" y="6323877"/>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a:solidFill>
                  <a:schemeClr val="tx1">
                    <a:lumMod val="65000"/>
                  </a:schemeClr>
                </a:solidFill>
                <a:latin typeface="+mn-lt"/>
                <a:ea typeface="+mn-ea"/>
                <a:cs typeface="CiscoSans Thin"/>
              </a:rPr>
              <a:t>© 2021 Cisco and/or its affiliates. All rights reserved.  Cisco Confidential</a:t>
            </a:r>
          </a:p>
        </p:txBody>
      </p:sp>
      <p:sp>
        <p:nvSpPr>
          <p:cNvPr id="4" name="Rectangle 7"/>
          <p:cNvSpPr>
            <a:spLocks noChangeArrowheads="1"/>
          </p:cNvSpPr>
          <p:nvPr userDrawn="1"/>
        </p:nvSpPr>
        <p:spPr bwMode="ltGray">
          <a:xfrm>
            <a:off x="11354277" y="6323876"/>
            <a:ext cx="294843" cy="206025"/>
          </a:xfrm>
          <a:prstGeom prst="rect">
            <a:avLst/>
          </a:prstGeom>
          <a:noFill/>
          <a:ln w="9525" algn="ctr">
            <a:noFill/>
            <a:miter lim="800000"/>
            <a:headEnd/>
            <a:tailEnd/>
          </a:ln>
          <a:effectLst/>
        </p:spPr>
        <p:txBody>
          <a:bodyPr wrap="none" lIns="82115" tIns="41056" rIns="82115" bIns="41056" anchor="b">
            <a:spAutoFit/>
          </a:bodyPr>
          <a:lstStyle/>
          <a:p>
            <a:pPr algn="l" defTabSz="814305" rtl="0" fontAlgn="auto">
              <a:spcBef>
                <a:spcPts val="0"/>
              </a:spcBef>
              <a:spcAft>
                <a:spcPts val="0"/>
              </a:spcAft>
              <a:defRPr/>
            </a:pPr>
            <a:fld id="{6A1E46DC-7EF6-4EA2-B285-14272867D133}" type="slidenum">
              <a:rPr lang="en-US" sz="800" kern="1200" spc="27" baseline="0">
                <a:solidFill>
                  <a:schemeClr val="tx1">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tx1">
                  <a:lumMod val="65000"/>
                </a:schemeClr>
              </a:solidFill>
              <a:latin typeface="+mn-lt"/>
              <a:ea typeface="+mn-ea"/>
              <a:cs typeface="CiscoSans Thin"/>
            </a:endParaRPr>
          </a:p>
        </p:txBody>
      </p:sp>
    </p:spTree>
    <p:extLst>
      <p:ext uri="{BB962C8B-B14F-4D97-AF65-F5344CB8AC3E}">
        <p14:creationId xmlns:p14="http://schemas.microsoft.com/office/powerpoint/2010/main" val="2732211902"/>
      </p:ext>
    </p:extLst>
  </p:cSld>
  <p:clrMap bg1="lt1" tx1="dk1" bg2="lt2" tx2="dk2" accent1="accent1" accent2="accent2" accent3="accent3" accent4="accent4" accent5="accent5" accent6="accent6" hlink="hlink" folHlink="folHlink"/>
  <p:sldLayoutIdLst>
    <p:sldLayoutId id="214748406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moor@cisco.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32.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4.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EF884-DE8A-D642-A9E0-7D973D8226F3}"/>
              </a:ext>
            </a:extLst>
          </p:cNvPr>
          <p:cNvSpPr>
            <a:spLocks noGrp="1"/>
          </p:cNvSpPr>
          <p:nvPr>
            <p:ph type="ctrTitle"/>
          </p:nvPr>
        </p:nvSpPr>
        <p:spPr>
          <a:xfrm>
            <a:off x="628011" y="3200817"/>
            <a:ext cx="10962553" cy="1397416"/>
          </a:xfrm>
        </p:spPr>
        <p:txBody>
          <a:bodyPr/>
          <a:lstStyle/>
          <a:p>
            <a:r>
              <a:rPr lang="en-US" dirty="0"/>
              <a:t>Automation – Ed’s 2022.</a:t>
            </a:r>
          </a:p>
        </p:txBody>
      </p:sp>
      <p:sp>
        <p:nvSpPr>
          <p:cNvPr id="4" name="Text Placeholder 3">
            <a:extLst>
              <a:ext uri="{FF2B5EF4-FFF2-40B4-BE49-F238E27FC236}">
                <a16:creationId xmlns:a16="http://schemas.microsoft.com/office/drawing/2014/main" id="{23951129-7603-A943-6FF8-21F3733D7307}"/>
              </a:ext>
            </a:extLst>
          </p:cNvPr>
          <p:cNvSpPr>
            <a:spLocks noGrp="1"/>
          </p:cNvSpPr>
          <p:nvPr>
            <p:ph type="body" sz="quarter" idx="13"/>
          </p:nvPr>
        </p:nvSpPr>
        <p:spPr/>
        <p:txBody>
          <a:bodyPr/>
          <a:lstStyle/>
          <a:p>
            <a:r>
              <a:rPr lang="en-US" dirty="0"/>
              <a:t>12.10.2022</a:t>
            </a:r>
          </a:p>
        </p:txBody>
      </p:sp>
      <p:sp>
        <p:nvSpPr>
          <p:cNvPr id="7" name="Subtitle 6">
            <a:extLst>
              <a:ext uri="{FF2B5EF4-FFF2-40B4-BE49-F238E27FC236}">
                <a16:creationId xmlns:a16="http://schemas.microsoft.com/office/drawing/2014/main" id="{39115C40-A78C-864E-BF4C-E15427A3A6E2}"/>
              </a:ext>
            </a:extLst>
          </p:cNvPr>
          <p:cNvSpPr>
            <a:spLocks noGrp="1"/>
          </p:cNvSpPr>
          <p:nvPr>
            <p:ph type="subTitle" idx="1"/>
          </p:nvPr>
        </p:nvSpPr>
        <p:spPr/>
        <p:txBody>
          <a:bodyPr/>
          <a:lstStyle/>
          <a:p>
            <a:r>
              <a:rPr lang="en-US" dirty="0"/>
              <a:t>Ed Moore - </a:t>
            </a:r>
            <a:r>
              <a:rPr lang="en-US" dirty="0">
                <a:hlinkClick r:id="rId3">
                  <a:extLst>
                    <a:ext uri="{A12FA001-AC4F-418D-AE19-62706E023703}">
                      <ahyp:hlinkClr xmlns:ahyp="http://schemas.microsoft.com/office/drawing/2018/hyperlinkcolor" val="tx"/>
                    </a:ext>
                  </a:extLst>
                </a:hlinkClick>
              </a:rPr>
              <a:t>edmoor@cisco.com</a:t>
            </a:r>
            <a:r>
              <a:rPr lang="en-US" dirty="0"/>
              <a:t>  </a:t>
            </a:r>
          </a:p>
          <a:p>
            <a:r>
              <a:rPr lang="en-US" dirty="0"/>
              <a:t>Customer Success Specialist – Automation</a:t>
            </a:r>
          </a:p>
        </p:txBody>
      </p:sp>
    </p:spTree>
    <p:extLst>
      <p:ext uri="{BB962C8B-B14F-4D97-AF65-F5344CB8AC3E}">
        <p14:creationId xmlns:p14="http://schemas.microsoft.com/office/powerpoint/2010/main" val="1961016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118199-ACF8-5FC0-3CD4-E0442B479233}"/>
              </a:ext>
            </a:extLst>
          </p:cNvPr>
          <p:cNvSpPr>
            <a:spLocks noGrp="1"/>
          </p:cNvSpPr>
          <p:nvPr>
            <p:ph type="body" sz="quarter" idx="82"/>
          </p:nvPr>
        </p:nvSpPr>
        <p:spPr/>
        <p:txBody>
          <a:bodyPr/>
          <a:lstStyle/>
          <a:p>
            <a:r>
              <a:rPr lang="en-US" dirty="0"/>
              <a:t>Automation – Key Points</a:t>
            </a:r>
          </a:p>
        </p:txBody>
      </p:sp>
      <p:sp>
        <p:nvSpPr>
          <p:cNvPr id="6" name="Rectangle: Rounded Corners 1">
            <a:extLst>
              <a:ext uri="{FF2B5EF4-FFF2-40B4-BE49-F238E27FC236}">
                <a16:creationId xmlns:a16="http://schemas.microsoft.com/office/drawing/2014/main" id="{02F4586A-9BC9-8BCD-92B0-B3168C42D2FC}"/>
              </a:ext>
            </a:extLst>
          </p:cNvPr>
          <p:cNvSpPr/>
          <p:nvPr/>
        </p:nvSpPr>
        <p:spPr>
          <a:xfrm>
            <a:off x="583688" y="1688425"/>
            <a:ext cx="5391947" cy="2118689"/>
          </a:xfrm>
          <a:prstGeom prst="roundRect">
            <a:avLst>
              <a:gd name="adj" fmla="val 11037"/>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IN" sz="2400">
              <a:solidFill>
                <a:srgbClr val="0D274D"/>
              </a:solidFill>
              <a:latin typeface="CiscoSansTT ExtraLight"/>
              <a:cs typeface="Arial" panose="020B0604020202020204" pitchFamily="34" charset="0"/>
            </a:endParaRPr>
          </a:p>
        </p:txBody>
      </p:sp>
      <p:sp>
        <p:nvSpPr>
          <p:cNvPr id="7" name="Rectangle: Rounded Corners 26">
            <a:extLst>
              <a:ext uri="{FF2B5EF4-FFF2-40B4-BE49-F238E27FC236}">
                <a16:creationId xmlns:a16="http://schemas.microsoft.com/office/drawing/2014/main" id="{30FC7A3F-6FA2-DE45-169D-D0135A9DB77E}"/>
              </a:ext>
            </a:extLst>
          </p:cNvPr>
          <p:cNvSpPr/>
          <p:nvPr/>
        </p:nvSpPr>
        <p:spPr>
          <a:xfrm>
            <a:off x="6216367" y="1688425"/>
            <a:ext cx="5391947" cy="2118689"/>
          </a:xfrm>
          <a:prstGeom prst="roundRect">
            <a:avLst>
              <a:gd name="adj" fmla="val 11037"/>
            </a:avLst>
          </a:prstGeom>
          <a:solidFill>
            <a:schemeClr val="bg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IN" sz="2400">
              <a:solidFill>
                <a:srgbClr val="0D274D"/>
              </a:solidFill>
              <a:latin typeface="CiscoSansTT ExtraLight"/>
              <a:cs typeface="Arial" panose="020B0604020202020204" pitchFamily="34" charset="0"/>
            </a:endParaRPr>
          </a:p>
        </p:txBody>
      </p:sp>
      <p:sp>
        <p:nvSpPr>
          <p:cNvPr id="8" name="Rectangle: Rounded Corners 27">
            <a:extLst>
              <a:ext uri="{FF2B5EF4-FFF2-40B4-BE49-F238E27FC236}">
                <a16:creationId xmlns:a16="http://schemas.microsoft.com/office/drawing/2014/main" id="{C6ABAE0C-7025-A45E-49FB-A1B6C551065B}"/>
              </a:ext>
            </a:extLst>
          </p:cNvPr>
          <p:cNvSpPr/>
          <p:nvPr/>
        </p:nvSpPr>
        <p:spPr>
          <a:xfrm>
            <a:off x="583688" y="4051055"/>
            <a:ext cx="5391947" cy="2132587"/>
          </a:xfrm>
          <a:prstGeom prst="roundRect">
            <a:avLst>
              <a:gd name="adj" fmla="val 11037"/>
            </a:avLst>
          </a:prstGeom>
          <a:solidFill>
            <a:srgbClr val="F0FA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IN" sz="2400" dirty="0">
              <a:solidFill>
                <a:srgbClr val="0D274D"/>
              </a:solidFill>
              <a:latin typeface="CiscoSansTT ExtraLight"/>
              <a:cs typeface="Arial" panose="020B0604020202020204" pitchFamily="34" charset="0"/>
            </a:endParaRPr>
          </a:p>
        </p:txBody>
      </p:sp>
      <p:sp>
        <p:nvSpPr>
          <p:cNvPr id="9" name="Rectangle: Rounded Corners 28">
            <a:extLst>
              <a:ext uri="{FF2B5EF4-FFF2-40B4-BE49-F238E27FC236}">
                <a16:creationId xmlns:a16="http://schemas.microsoft.com/office/drawing/2014/main" id="{C1445028-C91C-FB96-076A-2EAA0BD1317B}"/>
              </a:ext>
            </a:extLst>
          </p:cNvPr>
          <p:cNvSpPr/>
          <p:nvPr/>
        </p:nvSpPr>
        <p:spPr>
          <a:xfrm>
            <a:off x="6216367" y="4051055"/>
            <a:ext cx="5391947" cy="2132587"/>
          </a:xfrm>
          <a:prstGeom prst="roundRect">
            <a:avLst>
              <a:gd name="adj" fmla="val 11037"/>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IN" sz="2400">
              <a:solidFill>
                <a:srgbClr val="0D274D"/>
              </a:solidFill>
              <a:latin typeface="CiscoSansTT ExtraLight"/>
              <a:cs typeface="Arial" panose="020B0604020202020204" pitchFamily="34" charset="0"/>
            </a:endParaRPr>
          </a:p>
        </p:txBody>
      </p:sp>
      <p:sp>
        <p:nvSpPr>
          <p:cNvPr id="11" name="Google Shape;1030;p94">
            <a:extLst>
              <a:ext uri="{FF2B5EF4-FFF2-40B4-BE49-F238E27FC236}">
                <a16:creationId xmlns:a16="http://schemas.microsoft.com/office/drawing/2014/main" id="{0E3A0D22-8679-25DE-A998-A71D294ACC88}"/>
              </a:ext>
            </a:extLst>
          </p:cNvPr>
          <p:cNvSpPr txBox="1">
            <a:spLocks/>
          </p:cNvSpPr>
          <p:nvPr/>
        </p:nvSpPr>
        <p:spPr>
          <a:xfrm>
            <a:off x="775008" y="1787231"/>
            <a:ext cx="4724648" cy="330411"/>
          </a:xfrm>
          <a:prstGeom prst="rect">
            <a:avLst/>
          </a:prstGeom>
          <a:noFill/>
          <a:ln>
            <a:noFill/>
          </a:ln>
        </p:spPr>
        <p:txBody>
          <a:bodyPr spcFirstLastPara="1" wrap="square" lIns="0" tIns="0" rIns="0" bIns="0" anchor="t" anchorCtr="0">
            <a:spAutoFit/>
          </a:bodyPr>
          <a:lstStyle/>
          <a:p>
            <a:pPr defTabSz="914377" fontAlgn="auto">
              <a:lnSpc>
                <a:spcPct val="115000"/>
              </a:lnSpc>
              <a:spcBef>
                <a:spcPts val="0"/>
              </a:spcBef>
              <a:spcAft>
                <a:spcPts val="0"/>
              </a:spcAft>
              <a:buClr>
                <a:srgbClr val="000000"/>
              </a:buClr>
              <a:buSzPts val="1400"/>
              <a:defRPr/>
            </a:pPr>
            <a:r>
              <a:rPr lang="en-IN" sz="1867" b="1" kern="0" dirty="0">
                <a:solidFill>
                  <a:srgbClr val="0D274D"/>
                </a:solidFill>
                <a:latin typeface="CiscoSansTT ExtraLight"/>
                <a:ea typeface="Arial"/>
                <a:cs typeface="Arial"/>
              </a:rPr>
              <a:t>Automation Approach – </a:t>
            </a:r>
            <a:r>
              <a:rPr lang="en-IN" sz="1867" b="1" i="1" kern="0" dirty="0">
                <a:solidFill>
                  <a:srgbClr val="0D274D"/>
                </a:solidFill>
                <a:latin typeface="CiscoSansTT ExtraLight"/>
                <a:ea typeface="Arial"/>
                <a:cs typeface="Arial"/>
              </a:rPr>
              <a:t>Strategic or Tactical</a:t>
            </a:r>
            <a:endParaRPr lang="en-IN" sz="1867" b="1" i="1" kern="0" dirty="0">
              <a:solidFill>
                <a:srgbClr val="0D274D"/>
              </a:solidFill>
              <a:latin typeface="CiscoSansTT ExtraLight"/>
              <a:ea typeface="Arial"/>
              <a:cs typeface="Arial" panose="020B0604020202020204" pitchFamily="34" charset="0"/>
              <a:sym typeface="Arial"/>
            </a:endParaRPr>
          </a:p>
        </p:txBody>
      </p:sp>
      <p:sp>
        <p:nvSpPr>
          <p:cNvPr id="12" name="Google Shape;1030;p94">
            <a:extLst>
              <a:ext uri="{FF2B5EF4-FFF2-40B4-BE49-F238E27FC236}">
                <a16:creationId xmlns:a16="http://schemas.microsoft.com/office/drawing/2014/main" id="{FB862F4D-6993-6862-97D3-ACE7E85DBAD4}"/>
              </a:ext>
            </a:extLst>
          </p:cNvPr>
          <p:cNvSpPr txBox="1">
            <a:spLocks/>
          </p:cNvSpPr>
          <p:nvPr/>
        </p:nvSpPr>
        <p:spPr>
          <a:xfrm>
            <a:off x="7890785" y="1787233"/>
            <a:ext cx="3619313" cy="379137"/>
          </a:xfrm>
          <a:prstGeom prst="rect">
            <a:avLst/>
          </a:prstGeom>
          <a:noFill/>
          <a:ln>
            <a:noFill/>
          </a:ln>
        </p:spPr>
        <p:txBody>
          <a:bodyPr spcFirstLastPara="1" wrap="square" lIns="0" tIns="0" rIns="0" bIns="0" anchor="t" anchorCtr="0">
            <a:noAutofit/>
          </a:bodyPr>
          <a:lstStyle/>
          <a:p>
            <a:pPr defTabSz="914377" fontAlgn="auto">
              <a:lnSpc>
                <a:spcPct val="115000"/>
              </a:lnSpc>
              <a:spcBef>
                <a:spcPts val="0"/>
              </a:spcBef>
              <a:spcAft>
                <a:spcPts val="0"/>
              </a:spcAft>
              <a:buClr>
                <a:srgbClr val="000000"/>
              </a:buClr>
              <a:buSzPts val="1400"/>
              <a:defRPr/>
            </a:pPr>
            <a:r>
              <a:rPr lang="en-IN" sz="1867" b="1" kern="0" dirty="0">
                <a:solidFill>
                  <a:srgbClr val="0D274D"/>
                </a:solidFill>
                <a:latin typeface="CiscoSansTT ExtraLight"/>
                <a:ea typeface="Arial"/>
                <a:cs typeface="Arial"/>
                <a:sym typeface="Arial"/>
              </a:rPr>
              <a:t>Automation Advocacy</a:t>
            </a:r>
            <a:endParaRPr lang="en-IN" sz="1867" b="1" kern="0" dirty="0">
              <a:solidFill>
                <a:srgbClr val="0D274D"/>
              </a:solidFill>
              <a:latin typeface="CiscoSansTT ExtraLight"/>
              <a:ea typeface="Arial"/>
              <a:cs typeface="Arial" panose="020B0604020202020204" pitchFamily="34" charset="0"/>
            </a:endParaRPr>
          </a:p>
        </p:txBody>
      </p:sp>
      <p:sp>
        <p:nvSpPr>
          <p:cNvPr id="13" name="Google Shape;1030;p94">
            <a:extLst>
              <a:ext uri="{FF2B5EF4-FFF2-40B4-BE49-F238E27FC236}">
                <a16:creationId xmlns:a16="http://schemas.microsoft.com/office/drawing/2014/main" id="{E1234E66-5705-9460-7AAD-D3D6EB38FB7C}"/>
              </a:ext>
            </a:extLst>
          </p:cNvPr>
          <p:cNvSpPr txBox="1">
            <a:spLocks/>
          </p:cNvSpPr>
          <p:nvPr/>
        </p:nvSpPr>
        <p:spPr>
          <a:xfrm>
            <a:off x="7890785" y="4159382"/>
            <a:ext cx="3619313" cy="379137"/>
          </a:xfrm>
          <a:prstGeom prst="rect">
            <a:avLst/>
          </a:prstGeom>
          <a:noFill/>
          <a:ln>
            <a:noFill/>
          </a:ln>
        </p:spPr>
        <p:txBody>
          <a:bodyPr spcFirstLastPara="1" wrap="square" lIns="0" tIns="0" rIns="0" bIns="0" anchor="t" anchorCtr="0">
            <a:noAutofit/>
          </a:bodyPr>
          <a:lstStyle/>
          <a:p>
            <a:pPr defTabSz="914377" fontAlgn="auto">
              <a:lnSpc>
                <a:spcPct val="115000"/>
              </a:lnSpc>
              <a:spcBef>
                <a:spcPts val="0"/>
              </a:spcBef>
              <a:spcAft>
                <a:spcPts val="0"/>
              </a:spcAft>
              <a:buClr>
                <a:srgbClr val="000000"/>
              </a:buClr>
              <a:buSzPts val="1400"/>
              <a:defRPr/>
            </a:pPr>
            <a:r>
              <a:rPr lang="en-IN" sz="1867" b="1" kern="0" dirty="0">
                <a:solidFill>
                  <a:srgbClr val="0D274D"/>
                </a:solidFill>
                <a:latin typeface="CiscoSansTT ExtraLight"/>
                <a:ea typeface="Arial"/>
                <a:cs typeface="Arial"/>
                <a:sym typeface="Arial"/>
              </a:rPr>
              <a:t>Technology Trends</a:t>
            </a:r>
            <a:endParaRPr lang="en-IN" sz="1867" b="1" kern="0" dirty="0">
              <a:solidFill>
                <a:srgbClr val="0D274D"/>
              </a:solidFill>
              <a:latin typeface="CiscoSansTT ExtraLight"/>
              <a:ea typeface="Arial"/>
              <a:cs typeface="Arial" panose="020B0604020202020204" pitchFamily="34" charset="0"/>
              <a:sym typeface="Arial"/>
            </a:endParaRPr>
          </a:p>
        </p:txBody>
      </p:sp>
      <p:sp>
        <p:nvSpPr>
          <p:cNvPr id="14" name="Google Shape;1030;p94">
            <a:extLst>
              <a:ext uri="{FF2B5EF4-FFF2-40B4-BE49-F238E27FC236}">
                <a16:creationId xmlns:a16="http://schemas.microsoft.com/office/drawing/2014/main" id="{0ACB7DBC-467C-58AC-C688-E5A5F541260C}"/>
              </a:ext>
            </a:extLst>
          </p:cNvPr>
          <p:cNvSpPr txBox="1">
            <a:spLocks/>
          </p:cNvSpPr>
          <p:nvPr/>
        </p:nvSpPr>
        <p:spPr>
          <a:xfrm>
            <a:off x="775007" y="4159380"/>
            <a:ext cx="3714607" cy="330411"/>
          </a:xfrm>
          <a:prstGeom prst="rect">
            <a:avLst/>
          </a:prstGeom>
          <a:noFill/>
          <a:ln>
            <a:noFill/>
          </a:ln>
        </p:spPr>
        <p:txBody>
          <a:bodyPr spcFirstLastPara="1" wrap="square" lIns="0" tIns="0" rIns="0" bIns="0" anchor="t" anchorCtr="0">
            <a:spAutoFit/>
          </a:bodyPr>
          <a:lstStyle/>
          <a:p>
            <a:pPr defTabSz="914377" fontAlgn="auto">
              <a:lnSpc>
                <a:spcPct val="115000"/>
              </a:lnSpc>
              <a:spcBef>
                <a:spcPts val="0"/>
              </a:spcBef>
              <a:spcAft>
                <a:spcPts val="0"/>
              </a:spcAft>
              <a:buClr>
                <a:srgbClr val="000000"/>
              </a:buClr>
              <a:buSzPts val="1400"/>
              <a:defRPr/>
            </a:pPr>
            <a:r>
              <a:rPr lang="en-IN" sz="1867" b="1" kern="0" dirty="0">
                <a:solidFill>
                  <a:srgbClr val="0D274D"/>
                </a:solidFill>
                <a:latin typeface="CiscoSansTT ExtraLight"/>
                <a:ea typeface="Arial"/>
                <a:cs typeface="Arial"/>
                <a:sym typeface="Arial"/>
              </a:rPr>
              <a:t>Service Architecture</a:t>
            </a:r>
            <a:endParaRPr lang="en-IN" sz="1867" b="1" kern="0" dirty="0">
              <a:solidFill>
                <a:srgbClr val="0D274D"/>
              </a:solidFill>
              <a:latin typeface="CiscoSansTT ExtraLight"/>
              <a:ea typeface="Arial"/>
              <a:cs typeface="Arial" panose="020B0604020202020204" pitchFamily="34" charset="0"/>
              <a:sym typeface="Arial"/>
            </a:endParaRPr>
          </a:p>
        </p:txBody>
      </p:sp>
      <p:sp>
        <p:nvSpPr>
          <p:cNvPr id="15" name="Google Shape;1030;p94">
            <a:extLst>
              <a:ext uri="{FF2B5EF4-FFF2-40B4-BE49-F238E27FC236}">
                <a16:creationId xmlns:a16="http://schemas.microsoft.com/office/drawing/2014/main" id="{4CABC983-6018-CEE9-A8A9-AFD5A096659D}"/>
              </a:ext>
            </a:extLst>
          </p:cNvPr>
          <p:cNvSpPr txBox="1">
            <a:spLocks/>
          </p:cNvSpPr>
          <p:nvPr/>
        </p:nvSpPr>
        <p:spPr>
          <a:xfrm>
            <a:off x="775007" y="2177815"/>
            <a:ext cx="3714607" cy="1580304"/>
          </a:xfrm>
          <a:prstGeom prst="rect">
            <a:avLst/>
          </a:prstGeom>
          <a:noFill/>
          <a:ln>
            <a:noFill/>
          </a:ln>
        </p:spPr>
        <p:txBody>
          <a:bodyPr spcFirstLastPara="1" wrap="square" lIns="0" tIns="0" rIns="0" bIns="0" anchor="t" anchorCtr="0">
            <a:spAutoFit/>
          </a:bodyPr>
          <a:lstStyle/>
          <a:p>
            <a:pPr marL="215895" indent="-221821" defTabSz="914377" fontAlgn="auto">
              <a:lnSpc>
                <a:spcPct val="120000"/>
              </a:lnSpc>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Use Case Identification</a:t>
            </a:r>
          </a:p>
          <a:p>
            <a:pPr marL="215895" indent="-221821" defTabSz="914377" fontAlgn="auto">
              <a:lnSpc>
                <a:spcPct val="120000"/>
              </a:lnSpc>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Organizational Capabilities</a:t>
            </a:r>
          </a:p>
          <a:p>
            <a:pPr marL="215895" indent="-221821" defTabSz="914377" fontAlgn="auto">
              <a:lnSpc>
                <a:spcPct val="120000"/>
              </a:lnSpc>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Use Case Prioritization</a:t>
            </a:r>
          </a:p>
          <a:p>
            <a:pPr marL="215895" indent="-221821" defTabSz="914377" fontAlgn="auto">
              <a:lnSpc>
                <a:spcPct val="120000"/>
              </a:lnSpc>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Development Approach</a:t>
            </a:r>
            <a:endParaRPr lang="en-US" sz="1467" kern="0" dirty="0">
              <a:solidFill>
                <a:srgbClr val="0D274D"/>
              </a:solidFill>
              <a:latin typeface="CiscoSansTT ExtraLight"/>
              <a:ea typeface="ＭＳ Ｐゴシック"/>
              <a:cs typeface="Arial"/>
            </a:endParaRPr>
          </a:p>
          <a:p>
            <a:pPr marL="215895" indent="-221821" defTabSz="914377" fontAlgn="auto">
              <a:lnSpc>
                <a:spcPct val="120000"/>
              </a:lnSpc>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Architectural Patterns</a:t>
            </a:r>
          </a:p>
          <a:p>
            <a:pPr marL="215895" indent="-221821" defTabSz="914377">
              <a:spcBef>
                <a:spcPts val="0"/>
              </a:spcBef>
              <a:spcAft>
                <a:spcPts val="0"/>
              </a:spcAft>
              <a:buClr>
                <a:srgbClr val="000000"/>
              </a:buClr>
              <a:buSzPct val="100000"/>
              <a:buFont typeface="Arial"/>
              <a:buChar char="•"/>
              <a:defRPr/>
            </a:pPr>
            <a:endParaRPr lang="en-US" sz="1467" kern="0" dirty="0">
              <a:solidFill>
                <a:srgbClr val="0D274D"/>
              </a:solidFill>
              <a:latin typeface="CiscoSansTT ExtraLight"/>
              <a:cs typeface="Arial"/>
            </a:endParaRPr>
          </a:p>
        </p:txBody>
      </p:sp>
      <p:sp>
        <p:nvSpPr>
          <p:cNvPr id="16" name="Google Shape;1030;p94">
            <a:extLst>
              <a:ext uri="{FF2B5EF4-FFF2-40B4-BE49-F238E27FC236}">
                <a16:creationId xmlns:a16="http://schemas.microsoft.com/office/drawing/2014/main" id="{0F4EDE90-38E6-0F63-A502-C610BDD4774A}"/>
              </a:ext>
            </a:extLst>
          </p:cNvPr>
          <p:cNvSpPr txBox="1">
            <a:spLocks/>
          </p:cNvSpPr>
          <p:nvPr/>
        </p:nvSpPr>
        <p:spPr>
          <a:xfrm>
            <a:off x="7890785" y="2177815"/>
            <a:ext cx="3619313" cy="1395947"/>
          </a:xfrm>
          <a:prstGeom prst="rect">
            <a:avLst/>
          </a:prstGeom>
          <a:noFill/>
          <a:ln>
            <a:noFill/>
          </a:ln>
        </p:spPr>
        <p:txBody>
          <a:bodyPr spcFirstLastPara="1" wrap="square" lIns="0" tIns="0" rIns="0" bIns="0" anchor="t" anchorCtr="0">
            <a:noAutofit/>
          </a:bodyPr>
          <a:lstStyle/>
          <a:p>
            <a:pPr marL="215895" indent="-221821" defTabSz="914377" fontAlgn="auto">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rPr>
              <a:t>‘Tangible’ metrics</a:t>
            </a:r>
          </a:p>
          <a:p>
            <a:pPr marL="215895" indent="-221821" defTabSz="914377" fontAlgn="auto">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rPr>
              <a:t>Use Case Catalogue</a:t>
            </a:r>
          </a:p>
          <a:p>
            <a:pPr marL="215895" indent="-221821" defTabSz="914377" fontAlgn="auto">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‘Agile’ Roadmap</a:t>
            </a:r>
          </a:p>
          <a:p>
            <a:pPr defTabSz="914377" fontAlgn="auto">
              <a:spcBef>
                <a:spcPts val="0"/>
              </a:spcBef>
              <a:spcAft>
                <a:spcPts val="0"/>
              </a:spcAft>
              <a:buClr>
                <a:srgbClr val="000000"/>
              </a:buClr>
              <a:buSzPct val="100000"/>
              <a:defRPr/>
            </a:pPr>
            <a:endParaRPr lang="en-US" sz="1467" kern="0" dirty="0">
              <a:solidFill>
                <a:srgbClr val="0D274D"/>
              </a:solidFill>
              <a:latin typeface="CiscoSansTT ExtraLight"/>
              <a:ea typeface="ＭＳ Ｐゴシック"/>
              <a:cs typeface="Arial"/>
            </a:endParaRPr>
          </a:p>
          <a:p>
            <a:pPr marL="215895" indent="-221821" defTabSz="914377" fontAlgn="auto">
              <a:spcBef>
                <a:spcPts val="0"/>
              </a:spcBef>
              <a:spcAft>
                <a:spcPts val="0"/>
              </a:spcAft>
              <a:buClr>
                <a:srgbClr val="000000"/>
              </a:buClr>
              <a:buSzPct val="100000"/>
              <a:buFont typeface="Arial"/>
              <a:buChar char="•"/>
              <a:defRPr/>
            </a:pPr>
            <a:endParaRPr lang="en-US" sz="1467" kern="0" dirty="0">
              <a:solidFill>
                <a:srgbClr val="0D274D"/>
              </a:solidFill>
              <a:latin typeface="CiscoSansTT ExtraLight"/>
              <a:cs typeface="Arial"/>
            </a:endParaRPr>
          </a:p>
        </p:txBody>
      </p:sp>
      <p:sp>
        <p:nvSpPr>
          <p:cNvPr id="17" name="Google Shape;1030;p94">
            <a:extLst>
              <a:ext uri="{FF2B5EF4-FFF2-40B4-BE49-F238E27FC236}">
                <a16:creationId xmlns:a16="http://schemas.microsoft.com/office/drawing/2014/main" id="{F8ED6615-80ED-72C6-FA13-4041180472AE}"/>
              </a:ext>
            </a:extLst>
          </p:cNvPr>
          <p:cNvSpPr txBox="1">
            <a:spLocks/>
          </p:cNvSpPr>
          <p:nvPr/>
        </p:nvSpPr>
        <p:spPr>
          <a:xfrm>
            <a:off x="7890785" y="4543010"/>
            <a:ext cx="3619313" cy="1501773"/>
          </a:xfrm>
          <a:prstGeom prst="rect">
            <a:avLst/>
          </a:prstGeom>
          <a:noFill/>
          <a:ln>
            <a:noFill/>
          </a:ln>
        </p:spPr>
        <p:txBody>
          <a:bodyPr spcFirstLastPara="1" wrap="square" lIns="0" tIns="0" rIns="0" bIns="0" anchor="t" anchorCtr="0">
            <a:noAutofit/>
          </a:bodyPr>
          <a:lstStyle/>
          <a:p>
            <a:pPr marL="215895" indent="-221821" defTabSz="914377">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Low Code</a:t>
            </a:r>
          </a:p>
          <a:p>
            <a:pPr marL="215895" indent="-221821" defTabSz="914377">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Controller-based Solutions*</a:t>
            </a:r>
          </a:p>
          <a:p>
            <a:pPr marL="215895" indent="-221821" defTabSz="914377">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Data driven decisions</a:t>
            </a:r>
          </a:p>
          <a:p>
            <a:pPr marL="215895" indent="-221821" defTabSz="914377">
              <a:spcBef>
                <a:spcPts val="0"/>
              </a:spcBef>
              <a:spcAft>
                <a:spcPts val="0"/>
              </a:spcAft>
              <a:buClr>
                <a:srgbClr val="000000"/>
              </a:buClr>
              <a:buSzPct val="100000"/>
              <a:buFont typeface="Arial"/>
              <a:buChar char="•"/>
              <a:defRPr/>
            </a:pPr>
            <a:endParaRPr lang="en-US" sz="1467" kern="0" dirty="0">
              <a:solidFill>
                <a:srgbClr val="0D274D"/>
              </a:solidFill>
              <a:latin typeface="CiscoSansTT ExtraLight"/>
              <a:ea typeface="ＭＳ Ｐゴシック"/>
              <a:cs typeface="Arial"/>
            </a:endParaRPr>
          </a:p>
        </p:txBody>
      </p:sp>
      <p:sp>
        <p:nvSpPr>
          <p:cNvPr id="19" name="Oval 18">
            <a:extLst>
              <a:ext uri="{FF2B5EF4-FFF2-40B4-BE49-F238E27FC236}">
                <a16:creationId xmlns:a16="http://schemas.microsoft.com/office/drawing/2014/main" id="{15A0651E-F6BA-5572-FD00-E8E620291CF9}"/>
              </a:ext>
            </a:extLst>
          </p:cNvPr>
          <p:cNvSpPr/>
          <p:nvPr/>
        </p:nvSpPr>
        <p:spPr>
          <a:xfrm>
            <a:off x="5005837" y="2855117"/>
            <a:ext cx="2126483" cy="2126483"/>
          </a:xfrm>
          <a:prstGeom prst="ellipse">
            <a:avLst/>
          </a:prstGeom>
          <a:solidFill>
            <a:srgbClr val="0D27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IN" sz="2400">
              <a:solidFill>
                <a:srgbClr val="0D274D"/>
              </a:solidFill>
              <a:latin typeface="CiscoSansTT ExtraLight"/>
              <a:cs typeface="Arial" panose="020B0604020202020204" pitchFamily="34" charset="0"/>
            </a:endParaRPr>
          </a:p>
        </p:txBody>
      </p:sp>
      <p:grpSp>
        <p:nvGrpSpPr>
          <p:cNvPr id="20" name="Group 19">
            <a:extLst>
              <a:ext uri="{FF2B5EF4-FFF2-40B4-BE49-F238E27FC236}">
                <a16:creationId xmlns:a16="http://schemas.microsoft.com/office/drawing/2014/main" id="{6E43C152-0623-71DC-B91A-B0B69CAAB9A4}"/>
              </a:ext>
            </a:extLst>
          </p:cNvPr>
          <p:cNvGrpSpPr/>
          <p:nvPr/>
        </p:nvGrpSpPr>
        <p:grpSpPr>
          <a:xfrm>
            <a:off x="4524672" y="2357951"/>
            <a:ext cx="3142656" cy="3143098"/>
            <a:chOff x="4546170" y="2212275"/>
            <a:chExt cx="3142656" cy="3143097"/>
          </a:xfrm>
        </p:grpSpPr>
        <p:sp>
          <p:nvSpPr>
            <p:cNvPr id="21" name="Google Shape;1037;p94">
              <a:extLst>
                <a:ext uri="{FF2B5EF4-FFF2-40B4-BE49-F238E27FC236}">
                  <a16:creationId xmlns:a16="http://schemas.microsoft.com/office/drawing/2014/main" id="{B11A69B3-6B62-8817-D1F2-7B7847B05D41}"/>
                </a:ext>
              </a:extLst>
            </p:cNvPr>
            <p:cNvSpPr/>
            <p:nvPr/>
          </p:nvSpPr>
          <p:spPr>
            <a:xfrm>
              <a:off x="4546170" y="2212275"/>
              <a:ext cx="1451785" cy="1449163"/>
            </a:xfrm>
            <a:custGeom>
              <a:avLst/>
              <a:gdLst/>
              <a:ahLst/>
              <a:cxnLst/>
              <a:rect l="l" t="t" r="r" b="b"/>
              <a:pathLst>
                <a:path w="1785" h="1785" extrusionOk="0">
                  <a:moveTo>
                    <a:pt x="1784" y="618"/>
                  </a:moveTo>
                  <a:lnTo>
                    <a:pt x="1784" y="618"/>
                  </a:lnTo>
                  <a:cubicBezTo>
                    <a:pt x="1784" y="0"/>
                    <a:pt x="1784" y="0"/>
                    <a:pt x="1784" y="0"/>
                  </a:cubicBezTo>
                  <a:cubicBezTo>
                    <a:pt x="836" y="77"/>
                    <a:pt x="76" y="836"/>
                    <a:pt x="0" y="1784"/>
                  </a:cubicBezTo>
                  <a:cubicBezTo>
                    <a:pt x="606" y="1784"/>
                    <a:pt x="606" y="1784"/>
                    <a:pt x="606" y="1784"/>
                  </a:cubicBezTo>
                  <a:cubicBezTo>
                    <a:pt x="665" y="1166"/>
                    <a:pt x="1166" y="677"/>
                    <a:pt x="1784" y="618"/>
                  </a:cubicBezTo>
                </a:path>
              </a:pathLst>
            </a:custGeom>
            <a:solidFill>
              <a:schemeClr val="accent1"/>
            </a:solidFill>
            <a:ln>
              <a:noFill/>
            </a:ln>
          </p:spPr>
          <p:txBody>
            <a:bodyPr spcFirstLastPara="1" wrap="square" lIns="45700" tIns="22851" rIns="45700" bIns="22851" anchor="ctr" anchorCtr="0">
              <a:noAutofit/>
            </a:bodyPr>
            <a:lstStyle/>
            <a:p>
              <a:pPr defTabSz="914377" fontAlgn="auto">
                <a:spcBef>
                  <a:spcPts val="0"/>
                </a:spcBef>
                <a:spcAft>
                  <a:spcPts val="0"/>
                </a:spcAft>
                <a:buClr>
                  <a:srgbClr val="000000"/>
                </a:buClr>
                <a:defRPr/>
              </a:pPr>
              <a:endParaRPr sz="1300" kern="0">
                <a:solidFill>
                  <a:srgbClr val="000000"/>
                </a:solidFill>
                <a:latin typeface="CiscoSansTT ExtraLight"/>
                <a:ea typeface="Arial"/>
                <a:cs typeface="Arial" panose="020B0604020202020204" pitchFamily="34" charset="0"/>
                <a:sym typeface="Arial"/>
              </a:endParaRPr>
            </a:p>
          </p:txBody>
        </p:sp>
        <p:sp>
          <p:nvSpPr>
            <p:cNvPr id="22" name="Google Shape;1038;p94">
              <a:extLst>
                <a:ext uri="{FF2B5EF4-FFF2-40B4-BE49-F238E27FC236}">
                  <a16:creationId xmlns:a16="http://schemas.microsoft.com/office/drawing/2014/main" id="{47112398-EE79-D989-4169-F5FD351794E1}"/>
                </a:ext>
              </a:extLst>
            </p:cNvPr>
            <p:cNvSpPr/>
            <p:nvPr/>
          </p:nvSpPr>
          <p:spPr>
            <a:xfrm>
              <a:off x="6237865" y="3905379"/>
              <a:ext cx="1450961" cy="1449993"/>
            </a:xfrm>
            <a:custGeom>
              <a:avLst/>
              <a:gdLst/>
              <a:ahLst/>
              <a:cxnLst/>
              <a:rect l="l" t="t" r="r" b="b"/>
              <a:pathLst>
                <a:path w="1785" h="1784" extrusionOk="0">
                  <a:moveTo>
                    <a:pt x="0" y="1131"/>
                  </a:moveTo>
                  <a:lnTo>
                    <a:pt x="0" y="1131"/>
                  </a:lnTo>
                  <a:cubicBezTo>
                    <a:pt x="0" y="1783"/>
                    <a:pt x="0" y="1783"/>
                    <a:pt x="0" y="1783"/>
                  </a:cubicBezTo>
                  <a:cubicBezTo>
                    <a:pt x="948" y="1713"/>
                    <a:pt x="1713" y="954"/>
                    <a:pt x="1784" y="0"/>
                  </a:cubicBezTo>
                  <a:cubicBezTo>
                    <a:pt x="1113" y="0"/>
                    <a:pt x="1113" y="0"/>
                    <a:pt x="1113" y="0"/>
                  </a:cubicBezTo>
                  <a:cubicBezTo>
                    <a:pt x="1042" y="583"/>
                    <a:pt x="583" y="1048"/>
                    <a:pt x="0" y="1131"/>
                  </a:cubicBezTo>
                </a:path>
              </a:pathLst>
            </a:custGeom>
            <a:solidFill>
              <a:schemeClr val="accent2"/>
            </a:solidFill>
            <a:ln>
              <a:noFill/>
            </a:ln>
          </p:spPr>
          <p:txBody>
            <a:bodyPr spcFirstLastPara="1" wrap="square" lIns="45700" tIns="22851" rIns="45700" bIns="22851" anchor="ctr" anchorCtr="0">
              <a:noAutofit/>
            </a:bodyPr>
            <a:lstStyle/>
            <a:p>
              <a:pPr defTabSz="914377" fontAlgn="auto">
                <a:spcBef>
                  <a:spcPts val="0"/>
                </a:spcBef>
                <a:spcAft>
                  <a:spcPts val="0"/>
                </a:spcAft>
                <a:buClr>
                  <a:srgbClr val="000000"/>
                </a:buClr>
                <a:defRPr/>
              </a:pPr>
              <a:endParaRPr sz="1300" kern="0">
                <a:solidFill>
                  <a:srgbClr val="000000"/>
                </a:solidFill>
                <a:latin typeface="CiscoSansTT ExtraLight"/>
                <a:ea typeface="Arial"/>
                <a:cs typeface="Arial" panose="020B0604020202020204" pitchFamily="34" charset="0"/>
                <a:sym typeface="Arial"/>
              </a:endParaRPr>
            </a:p>
          </p:txBody>
        </p:sp>
        <p:sp>
          <p:nvSpPr>
            <p:cNvPr id="23" name="Google Shape;1039;p94">
              <a:extLst>
                <a:ext uri="{FF2B5EF4-FFF2-40B4-BE49-F238E27FC236}">
                  <a16:creationId xmlns:a16="http://schemas.microsoft.com/office/drawing/2014/main" id="{BC6CFD15-EC76-C67E-68B8-CF799E89A7F3}"/>
                </a:ext>
              </a:extLst>
            </p:cNvPr>
            <p:cNvSpPr/>
            <p:nvPr/>
          </p:nvSpPr>
          <p:spPr>
            <a:xfrm>
              <a:off x="6234117" y="2215674"/>
              <a:ext cx="1450958" cy="1449998"/>
            </a:xfrm>
            <a:custGeom>
              <a:avLst/>
              <a:gdLst/>
              <a:ahLst/>
              <a:cxnLst/>
              <a:rect l="l" t="t" r="r" b="b"/>
              <a:pathLst>
                <a:path w="1785" h="1785" extrusionOk="0">
                  <a:moveTo>
                    <a:pt x="1119" y="1784"/>
                  </a:moveTo>
                  <a:lnTo>
                    <a:pt x="1119" y="1784"/>
                  </a:lnTo>
                  <a:cubicBezTo>
                    <a:pt x="1784" y="1784"/>
                    <a:pt x="1784" y="1784"/>
                    <a:pt x="1784" y="1784"/>
                  </a:cubicBezTo>
                  <a:cubicBezTo>
                    <a:pt x="1713" y="836"/>
                    <a:pt x="948" y="77"/>
                    <a:pt x="0" y="0"/>
                  </a:cubicBezTo>
                  <a:cubicBezTo>
                    <a:pt x="0" y="630"/>
                    <a:pt x="0" y="630"/>
                    <a:pt x="0" y="630"/>
                  </a:cubicBezTo>
                  <a:cubicBezTo>
                    <a:pt x="595" y="706"/>
                    <a:pt x="1060" y="1189"/>
                    <a:pt x="1119" y="1784"/>
                  </a:cubicBezTo>
                </a:path>
              </a:pathLst>
            </a:custGeom>
            <a:solidFill>
              <a:schemeClr val="bg1"/>
            </a:solidFill>
            <a:ln>
              <a:noFill/>
            </a:ln>
          </p:spPr>
          <p:txBody>
            <a:bodyPr spcFirstLastPara="1" wrap="square" lIns="45700" tIns="22851" rIns="45700" bIns="22851" anchor="ctr" anchorCtr="0">
              <a:noAutofit/>
            </a:bodyPr>
            <a:lstStyle/>
            <a:p>
              <a:pPr defTabSz="914377" fontAlgn="auto">
                <a:spcBef>
                  <a:spcPts val="0"/>
                </a:spcBef>
                <a:spcAft>
                  <a:spcPts val="0"/>
                </a:spcAft>
                <a:buClr>
                  <a:srgbClr val="000000"/>
                </a:buClr>
                <a:defRPr/>
              </a:pPr>
              <a:endParaRPr sz="1300" kern="0">
                <a:solidFill>
                  <a:srgbClr val="000000"/>
                </a:solidFill>
                <a:latin typeface="CiscoSansTT ExtraLight"/>
                <a:ea typeface="Arial"/>
                <a:cs typeface="Arial" panose="020B0604020202020204" pitchFamily="34" charset="0"/>
                <a:sym typeface="Arial"/>
              </a:endParaRPr>
            </a:p>
          </p:txBody>
        </p:sp>
        <p:sp>
          <p:nvSpPr>
            <p:cNvPr id="26" name="Google Shape;1043;p94">
              <a:extLst>
                <a:ext uri="{FF2B5EF4-FFF2-40B4-BE49-F238E27FC236}">
                  <a16:creationId xmlns:a16="http://schemas.microsoft.com/office/drawing/2014/main" id="{60E70B4D-614B-4228-BF99-A11C7259A583}"/>
                </a:ext>
              </a:extLst>
            </p:cNvPr>
            <p:cNvSpPr/>
            <p:nvPr/>
          </p:nvSpPr>
          <p:spPr>
            <a:xfrm>
              <a:off x="4798125" y="2488130"/>
              <a:ext cx="723029" cy="723030"/>
            </a:xfrm>
            <a:prstGeom prst="ellipse">
              <a:avLst/>
            </a:prstGeom>
            <a:solidFill>
              <a:schemeClr val="accent1"/>
            </a:solidFill>
            <a:ln w="25400" cap="flat" cmpd="sng">
              <a:solidFill>
                <a:srgbClr val="0D274D"/>
              </a:solidFill>
              <a:prstDash val="solid"/>
              <a:round/>
              <a:headEnd type="none" w="sm" len="sm"/>
              <a:tailEnd type="none" w="sm" len="sm"/>
            </a:ln>
          </p:spPr>
          <p:txBody>
            <a:bodyPr spcFirstLastPara="1" wrap="square" lIns="68575" tIns="34275" rIns="68575" bIns="34275" anchor="ctr" anchorCtr="0">
              <a:noAutofit/>
            </a:bodyPr>
            <a:lstStyle/>
            <a:p>
              <a:pPr algn="ctr" defTabSz="914377" fontAlgn="auto">
                <a:spcBef>
                  <a:spcPts val="0"/>
                </a:spcBef>
                <a:spcAft>
                  <a:spcPts val="0"/>
                </a:spcAft>
                <a:buClr>
                  <a:srgbClr val="000000"/>
                </a:buClr>
                <a:defRPr/>
              </a:pPr>
              <a:r>
                <a:rPr lang="en-US" sz="2800" b="1" kern="0">
                  <a:solidFill>
                    <a:srgbClr val="FFFFFF"/>
                  </a:solidFill>
                  <a:latin typeface="CiscoSansTT ExtraLight"/>
                  <a:ea typeface="Arial"/>
                  <a:cs typeface="Arial" panose="020B0604020202020204" pitchFamily="34" charset="0"/>
                  <a:sym typeface="Arial"/>
                </a:rPr>
                <a:t>1</a:t>
              </a:r>
              <a:endParaRPr sz="2800" b="1" kern="0">
                <a:solidFill>
                  <a:srgbClr val="FFFFFF"/>
                </a:solidFill>
                <a:latin typeface="CiscoSansTT ExtraLight"/>
                <a:ea typeface="Arial"/>
                <a:cs typeface="Arial" panose="020B0604020202020204" pitchFamily="34" charset="0"/>
                <a:sym typeface="Arial"/>
              </a:endParaRPr>
            </a:p>
          </p:txBody>
        </p:sp>
        <p:sp>
          <p:nvSpPr>
            <p:cNvPr id="27" name="Google Shape;1044;p94">
              <a:extLst>
                <a:ext uri="{FF2B5EF4-FFF2-40B4-BE49-F238E27FC236}">
                  <a16:creationId xmlns:a16="http://schemas.microsoft.com/office/drawing/2014/main" id="{3E4B4501-4E0A-CB3C-F689-6932C36D3B20}"/>
                </a:ext>
              </a:extLst>
            </p:cNvPr>
            <p:cNvSpPr/>
            <p:nvPr/>
          </p:nvSpPr>
          <p:spPr>
            <a:xfrm>
              <a:off x="6674287" y="2450212"/>
              <a:ext cx="723029" cy="723030"/>
            </a:xfrm>
            <a:prstGeom prst="ellipse">
              <a:avLst/>
            </a:prstGeom>
            <a:solidFill>
              <a:schemeClr val="bg1"/>
            </a:solidFill>
            <a:ln w="25400" cap="flat" cmpd="sng">
              <a:solidFill>
                <a:srgbClr val="0D274D"/>
              </a:solidFill>
              <a:prstDash val="solid"/>
              <a:round/>
              <a:headEnd type="none" w="sm" len="sm"/>
              <a:tailEnd type="none" w="sm" len="sm"/>
            </a:ln>
          </p:spPr>
          <p:txBody>
            <a:bodyPr spcFirstLastPara="1" wrap="square" lIns="68575" tIns="34275" rIns="68575" bIns="34275" anchor="ctr" anchorCtr="0">
              <a:noAutofit/>
            </a:bodyPr>
            <a:lstStyle/>
            <a:p>
              <a:pPr algn="ctr" defTabSz="914377" fontAlgn="auto">
                <a:spcBef>
                  <a:spcPts val="0"/>
                </a:spcBef>
                <a:spcAft>
                  <a:spcPts val="0"/>
                </a:spcAft>
                <a:buClr>
                  <a:srgbClr val="000000"/>
                </a:buClr>
                <a:defRPr/>
              </a:pPr>
              <a:r>
                <a:rPr lang="en-US" sz="2800" b="1" kern="0">
                  <a:solidFill>
                    <a:srgbClr val="FFFFFF"/>
                  </a:solidFill>
                  <a:latin typeface="CiscoSansTT ExtraLight"/>
                  <a:ea typeface="Arial"/>
                  <a:cs typeface="Arial" panose="020B0604020202020204" pitchFamily="34" charset="0"/>
                  <a:sym typeface="Arial"/>
                </a:rPr>
                <a:t>2</a:t>
              </a:r>
              <a:endParaRPr sz="2800" b="1" kern="0">
                <a:solidFill>
                  <a:srgbClr val="FFFFFF"/>
                </a:solidFill>
                <a:latin typeface="CiscoSansTT ExtraLight"/>
                <a:ea typeface="Arial"/>
                <a:cs typeface="Arial" panose="020B0604020202020204" pitchFamily="34" charset="0"/>
                <a:sym typeface="Arial"/>
              </a:endParaRPr>
            </a:p>
          </p:txBody>
        </p:sp>
        <p:sp>
          <p:nvSpPr>
            <p:cNvPr id="28" name="Google Shape;1045;p94">
              <a:extLst>
                <a:ext uri="{FF2B5EF4-FFF2-40B4-BE49-F238E27FC236}">
                  <a16:creationId xmlns:a16="http://schemas.microsoft.com/office/drawing/2014/main" id="{841D01BF-CAE1-3853-0DE3-A96239342401}"/>
                </a:ext>
              </a:extLst>
            </p:cNvPr>
            <p:cNvSpPr/>
            <p:nvPr/>
          </p:nvSpPr>
          <p:spPr>
            <a:xfrm>
              <a:off x="6703784" y="4383974"/>
              <a:ext cx="723029" cy="723030"/>
            </a:xfrm>
            <a:prstGeom prst="ellipse">
              <a:avLst/>
            </a:prstGeom>
            <a:solidFill>
              <a:schemeClr val="accent2"/>
            </a:solidFill>
            <a:ln w="25400" cap="flat" cmpd="sng">
              <a:solidFill>
                <a:srgbClr val="0D274D"/>
              </a:solidFill>
              <a:prstDash val="solid"/>
              <a:round/>
              <a:headEnd type="none" w="sm" len="sm"/>
              <a:tailEnd type="none" w="sm" len="sm"/>
            </a:ln>
          </p:spPr>
          <p:txBody>
            <a:bodyPr spcFirstLastPara="1" wrap="square" lIns="68575" tIns="34275" rIns="68575" bIns="34275" anchor="ctr" anchorCtr="0">
              <a:noAutofit/>
            </a:bodyPr>
            <a:lstStyle/>
            <a:p>
              <a:pPr algn="ctr" defTabSz="914377" fontAlgn="auto">
                <a:spcBef>
                  <a:spcPts val="0"/>
                </a:spcBef>
                <a:spcAft>
                  <a:spcPts val="0"/>
                </a:spcAft>
                <a:buClr>
                  <a:srgbClr val="000000"/>
                </a:buClr>
                <a:defRPr/>
              </a:pPr>
              <a:r>
                <a:rPr lang="en-US" sz="2800" b="1" kern="0">
                  <a:solidFill>
                    <a:srgbClr val="FFFFFF"/>
                  </a:solidFill>
                  <a:latin typeface="CiscoSansTT ExtraLight"/>
                  <a:ea typeface="Arial"/>
                  <a:cs typeface="Arial" panose="020B0604020202020204" pitchFamily="34" charset="0"/>
                  <a:sym typeface="Arial"/>
                </a:rPr>
                <a:t>3</a:t>
              </a:r>
              <a:endParaRPr sz="2800" b="1" kern="0">
                <a:solidFill>
                  <a:srgbClr val="FFFFFF"/>
                </a:solidFill>
                <a:latin typeface="CiscoSansTT ExtraLight"/>
                <a:ea typeface="Arial"/>
                <a:cs typeface="Arial" panose="020B0604020202020204" pitchFamily="34" charset="0"/>
                <a:sym typeface="Arial"/>
              </a:endParaRPr>
            </a:p>
          </p:txBody>
        </p:sp>
        <p:pic>
          <p:nvPicPr>
            <p:cNvPr id="29" name="Picture 28">
              <a:extLst>
                <a:ext uri="{FF2B5EF4-FFF2-40B4-BE49-F238E27FC236}">
                  <a16:creationId xmlns:a16="http://schemas.microsoft.com/office/drawing/2014/main" id="{4110FA6B-1FC9-9EE8-A945-61CD3036401A}"/>
                </a:ext>
              </a:extLst>
            </p:cNvPr>
            <p:cNvPicPr>
              <a:picLocks/>
            </p:cNvPicPr>
            <p:nvPr/>
          </p:nvPicPr>
          <p:blipFill>
            <a:blip r:embed="rId2">
              <a:extLst>
                <a:ext uri="{28A0092B-C50C-407E-A947-70E740481C1C}">
                  <a14:useLocalDpi xmlns:a14="http://schemas.microsoft.com/office/drawing/2010/main"/>
                </a:ext>
              </a:extLst>
            </a:blip>
            <a:stretch>
              <a:fillRect/>
            </a:stretch>
          </p:blipFill>
          <p:spPr>
            <a:xfrm>
              <a:off x="5296286" y="2961785"/>
              <a:ext cx="1643248" cy="1643248"/>
            </a:xfrm>
            <a:prstGeom prst="rect">
              <a:avLst/>
            </a:prstGeom>
            <a:ln>
              <a:noFill/>
            </a:ln>
          </p:spPr>
        </p:pic>
      </p:grpSp>
      <p:sp>
        <p:nvSpPr>
          <p:cNvPr id="31" name="Google Shape;1040;p94">
            <a:extLst>
              <a:ext uri="{FF2B5EF4-FFF2-40B4-BE49-F238E27FC236}">
                <a16:creationId xmlns:a16="http://schemas.microsoft.com/office/drawing/2014/main" id="{6DBE83C2-2EAF-62F6-EFB7-B50F04792252}"/>
              </a:ext>
            </a:extLst>
          </p:cNvPr>
          <p:cNvSpPr/>
          <p:nvPr/>
        </p:nvSpPr>
        <p:spPr>
          <a:xfrm>
            <a:off x="4525370" y="4056300"/>
            <a:ext cx="1450961" cy="1449993"/>
          </a:xfrm>
          <a:custGeom>
            <a:avLst/>
            <a:gdLst/>
            <a:ahLst/>
            <a:cxnLst/>
            <a:rect l="l" t="t" r="r" b="b"/>
            <a:pathLst>
              <a:path w="1785" h="1784" extrusionOk="0">
                <a:moveTo>
                  <a:pt x="606" y="0"/>
                </a:moveTo>
                <a:lnTo>
                  <a:pt x="606" y="0"/>
                </a:lnTo>
                <a:cubicBezTo>
                  <a:pt x="0" y="0"/>
                  <a:pt x="0" y="0"/>
                  <a:pt x="0" y="0"/>
                </a:cubicBezTo>
                <a:cubicBezTo>
                  <a:pt x="76" y="954"/>
                  <a:pt x="836" y="1713"/>
                  <a:pt x="1784" y="1783"/>
                </a:cubicBezTo>
                <a:cubicBezTo>
                  <a:pt x="1784" y="1137"/>
                  <a:pt x="1784" y="1137"/>
                  <a:pt x="1784" y="1137"/>
                </a:cubicBezTo>
                <a:cubicBezTo>
                  <a:pt x="1171" y="1084"/>
                  <a:pt x="683" y="607"/>
                  <a:pt x="606" y="0"/>
                </a:cubicBezTo>
              </a:path>
            </a:pathLst>
          </a:custGeom>
          <a:solidFill>
            <a:srgbClr val="B4E2F6"/>
          </a:solidFill>
          <a:ln>
            <a:noFill/>
          </a:ln>
        </p:spPr>
        <p:txBody>
          <a:bodyPr spcFirstLastPara="1" wrap="square" lIns="45700" tIns="22851" rIns="45700" bIns="22851" anchor="ctr" anchorCtr="0">
            <a:noAutofit/>
          </a:bodyPr>
          <a:lstStyle/>
          <a:p>
            <a:pPr defTabSz="914377" fontAlgn="auto">
              <a:spcBef>
                <a:spcPts val="0"/>
              </a:spcBef>
              <a:spcAft>
                <a:spcPts val="0"/>
              </a:spcAft>
              <a:buClr>
                <a:srgbClr val="000000"/>
              </a:buClr>
              <a:defRPr/>
            </a:pPr>
            <a:endParaRPr sz="1300" kern="0">
              <a:solidFill>
                <a:srgbClr val="000000"/>
              </a:solidFill>
              <a:latin typeface="CiscoSansTT ExtraLight"/>
              <a:ea typeface="Arial"/>
              <a:cs typeface="Arial" panose="020B0604020202020204" pitchFamily="34" charset="0"/>
              <a:sym typeface="Arial"/>
            </a:endParaRPr>
          </a:p>
        </p:txBody>
      </p:sp>
      <p:sp>
        <p:nvSpPr>
          <p:cNvPr id="32" name="Google Shape;1042;p94">
            <a:extLst>
              <a:ext uri="{FF2B5EF4-FFF2-40B4-BE49-F238E27FC236}">
                <a16:creationId xmlns:a16="http://schemas.microsoft.com/office/drawing/2014/main" id="{00A75B17-90EE-DA0D-DDAE-CE171A28E0B5}"/>
              </a:ext>
            </a:extLst>
          </p:cNvPr>
          <p:cNvSpPr/>
          <p:nvPr/>
        </p:nvSpPr>
        <p:spPr>
          <a:xfrm>
            <a:off x="4777542" y="4467242"/>
            <a:ext cx="723029" cy="723030"/>
          </a:xfrm>
          <a:prstGeom prst="ellipse">
            <a:avLst/>
          </a:prstGeom>
          <a:solidFill>
            <a:srgbClr val="B4E2F6"/>
          </a:solidFill>
          <a:ln w="25400" cap="flat" cmpd="sng">
            <a:solidFill>
              <a:srgbClr val="0D274D"/>
            </a:solidFill>
            <a:prstDash val="solid"/>
            <a:round/>
            <a:headEnd type="none" w="sm" len="sm"/>
            <a:tailEnd type="none" w="sm" len="sm"/>
          </a:ln>
        </p:spPr>
        <p:txBody>
          <a:bodyPr spcFirstLastPara="1" wrap="square" lIns="68575" tIns="34275" rIns="68575" bIns="34275" anchor="ctr" anchorCtr="0">
            <a:noAutofit/>
          </a:bodyPr>
          <a:lstStyle/>
          <a:p>
            <a:pPr algn="ctr" defTabSz="914377" fontAlgn="auto">
              <a:spcBef>
                <a:spcPts val="0"/>
              </a:spcBef>
              <a:spcAft>
                <a:spcPts val="0"/>
              </a:spcAft>
              <a:buClr>
                <a:srgbClr val="000000"/>
              </a:buClr>
              <a:defRPr/>
            </a:pPr>
            <a:r>
              <a:rPr lang="en-US" sz="2800" b="1" kern="0" dirty="0">
                <a:solidFill>
                  <a:srgbClr val="FFFFFF"/>
                </a:solidFill>
                <a:latin typeface="CiscoSansTT ExtraLight"/>
                <a:ea typeface="Arial"/>
                <a:cs typeface="Arial" panose="020B0604020202020204" pitchFamily="34" charset="0"/>
                <a:sym typeface="Arial"/>
              </a:rPr>
              <a:t>4</a:t>
            </a:r>
            <a:endParaRPr sz="2800" b="1" kern="0" dirty="0">
              <a:solidFill>
                <a:srgbClr val="FFFFFF"/>
              </a:solidFill>
              <a:latin typeface="CiscoSansTT ExtraLight"/>
              <a:ea typeface="Arial"/>
              <a:cs typeface="Arial" panose="020B0604020202020204" pitchFamily="34" charset="0"/>
              <a:sym typeface="Arial"/>
            </a:endParaRPr>
          </a:p>
        </p:txBody>
      </p:sp>
      <p:sp>
        <p:nvSpPr>
          <p:cNvPr id="2" name="Google Shape;1030;p94">
            <a:extLst>
              <a:ext uri="{FF2B5EF4-FFF2-40B4-BE49-F238E27FC236}">
                <a16:creationId xmlns:a16="http://schemas.microsoft.com/office/drawing/2014/main" id="{870C2581-71DD-520A-0DCB-D75B10374688}"/>
              </a:ext>
            </a:extLst>
          </p:cNvPr>
          <p:cNvSpPr txBox="1">
            <a:spLocks/>
          </p:cNvSpPr>
          <p:nvPr/>
        </p:nvSpPr>
        <p:spPr>
          <a:xfrm>
            <a:off x="775006" y="4567735"/>
            <a:ext cx="3714607" cy="812723"/>
          </a:xfrm>
          <a:prstGeom prst="rect">
            <a:avLst/>
          </a:prstGeom>
          <a:noFill/>
          <a:ln>
            <a:noFill/>
          </a:ln>
        </p:spPr>
        <p:txBody>
          <a:bodyPr spcFirstLastPara="1" wrap="square" lIns="0" tIns="0" rIns="0" bIns="0" anchor="t" anchorCtr="0">
            <a:spAutoFit/>
          </a:bodyPr>
          <a:lstStyle/>
          <a:p>
            <a:pPr marL="215895" indent="-221821" defTabSz="914377" fontAlgn="auto">
              <a:lnSpc>
                <a:spcPct val="120000"/>
              </a:lnSpc>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As a service models </a:t>
            </a:r>
          </a:p>
          <a:p>
            <a:pPr marL="215895" indent="-221821" defTabSz="914377" fontAlgn="auto">
              <a:lnSpc>
                <a:spcPct val="120000"/>
              </a:lnSpc>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Revenue generators vs cost centers</a:t>
            </a:r>
          </a:p>
          <a:p>
            <a:pPr marL="215895" indent="-221821" defTabSz="914377" fontAlgn="auto">
              <a:lnSpc>
                <a:spcPct val="120000"/>
              </a:lnSpc>
              <a:spcBef>
                <a:spcPts val="0"/>
              </a:spcBef>
              <a:spcAft>
                <a:spcPts val="0"/>
              </a:spcAft>
              <a:buClr>
                <a:srgbClr val="000000"/>
              </a:buClr>
              <a:buSzPct val="100000"/>
              <a:buFont typeface="Arial"/>
              <a:buChar char="•"/>
              <a:defRPr/>
            </a:pPr>
            <a:r>
              <a:rPr lang="en-US" sz="1467" kern="0" dirty="0">
                <a:solidFill>
                  <a:srgbClr val="0D274D"/>
                </a:solidFill>
                <a:latin typeface="CiscoSansTT ExtraLight"/>
                <a:ea typeface="ＭＳ Ｐゴシック"/>
                <a:cs typeface="Arial"/>
                <a:sym typeface="Arial"/>
              </a:rPr>
              <a:t>Service Catalogue</a:t>
            </a:r>
            <a:endParaRPr lang="en-US" sz="1467" kern="0" dirty="0">
              <a:solidFill>
                <a:srgbClr val="0D274D"/>
              </a:solidFill>
              <a:latin typeface="CiscoSansTT ExtraLight"/>
              <a:cs typeface="Arial"/>
            </a:endParaRPr>
          </a:p>
        </p:txBody>
      </p:sp>
    </p:spTree>
    <p:extLst>
      <p:ext uri="{BB962C8B-B14F-4D97-AF65-F5344CB8AC3E}">
        <p14:creationId xmlns:p14="http://schemas.microsoft.com/office/powerpoint/2010/main" val="135599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p:nvPr/>
        </p:nvSpPr>
        <p:spPr>
          <a:xfrm>
            <a:off x="0" y="0"/>
            <a:ext cx="12182477" cy="3886984"/>
          </a:xfrm>
          <a:prstGeom prst="rect">
            <a:avLst/>
          </a:prstGeom>
          <a:solidFill>
            <a:schemeClr val="accent1"/>
          </a:solidFill>
          <a:ln w="12700">
            <a:miter lim="400000"/>
          </a:ln>
          <a:effectLst>
            <a:outerShdw sx="0" sy="0" rotWithShape="0">
              <a:scrgbClr r="0" g="0" b="0"/>
            </a:outerShdw>
          </a:effectLst>
          <a:extLs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22848" tIns="45720" rIns="22848" bIns="45720" anchor="ctr">
            <a:noAutofit/>
          </a:bodyPr>
          <a:lstStyle/>
          <a:p>
            <a:pPr algn="ctr">
              <a:defRPr>
                <a:solidFill>
                  <a:srgbClr val="FFFFFF"/>
                </a:solidFill>
              </a:defRPr>
            </a:pPr>
            <a:endParaRPr sz="933" dirty="0">
              <a:latin typeface="CiscoSansTT Light" panose="020B0503020201020303" pitchFamily="34" charset="0"/>
              <a:cs typeface="CiscoSansTT Light" panose="020B0503020201020303" pitchFamily="34" charset="0"/>
            </a:endParaRPr>
          </a:p>
        </p:txBody>
      </p:sp>
      <p:sp>
        <p:nvSpPr>
          <p:cNvPr id="773" name="Shape 773"/>
          <p:cNvSpPr/>
          <p:nvPr/>
        </p:nvSpPr>
        <p:spPr>
          <a:xfrm>
            <a:off x="3132671" y="2135040"/>
            <a:ext cx="8074103" cy="1293960"/>
          </a:xfrm>
          <a:prstGeom prst="rect">
            <a:avLst/>
          </a:prstGeom>
          <a:ln w="12700">
            <a:miter lim="400000"/>
          </a:ln>
          <a:effectLst>
            <a:outerShdw sx="0" sy="0" rotWithShape="0">
              <a:scrgbClr r="0" g="0" b="0"/>
            </a:outerShdw>
          </a:effectLst>
          <a:extLst>
            <a:ext uri="{C572A759-6A51-4108-AA02-DFA0A04FC94B}">
              <ma14:wrappingTextBoxFlag xmlns:a14="http://schemas.microsoft.com/office/drawing/2010/main" xmlns:a16="http://schemas.microsoft.com/office/drawing/2014/main" xmlns:p14="http://schemas.microsoft.com/office/powerpoint/2010/main" xmlns:mc="http://schemas.openxmlformats.org/markup-compatibility/2006" xmlns:ma14="http://schemas.microsoft.com/office/mac/drawingml/2011/main" xmlns="" val="1"/>
            </a:ex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45687" tIns="45687" rIns="45687" bIns="45687">
            <a:noAutofit/>
          </a:bodyPr>
          <a:lstStyle>
            <a:lvl1pPr>
              <a:lnSpc>
                <a:spcPct val="140000"/>
              </a:lnSpc>
              <a:spcBef>
                <a:spcPts val="2000"/>
              </a:spcBef>
              <a:defRPr sz="3200">
                <a:solidFill>
                  <a:srgbClr val="FFFFFF"/>
                </a:solidFill>
              </a:defRPr>
            </a:lvl1pPr>
          </a:lstStyle>
          <a:p>
            <a:pPr>
              <a:lnSpc>
                <a:spcPct val="100000"/>
              </a:lnSpc>
              <a:spcBef>
                <a:spcPct val="0"/>
              </a:spcBef>
              <a:defRPr sz="4800">
                <a:solidFill>
                  <a:srgbClr val="737572"/>
                </a:solidFill>
              </a:defRPr>
            </a:pPr>
            <a:r>
              <a:rPr lang="en-AU" sz="2133" dirty="0">
                <a:solidFill>
                  <a:schemeClr val="bg1">
                    <a:lumMod val="75000"/>
                  </a:schemeClr>
                </a:solidFill>
                <a:latin typeface="CiscoSansTT Light" panose="020B0503020201020303" pitchFamily="34" charset="0"/>
                <a:cs typeface="CiscoSansTT Light" panose="020B0503020201020303" pitchFamily="34" charset="0"/>
              </a:rPr>
              <a:t>Organisations have similar themes but often unique priorities and challenges. Generally the approach is dependant on whether we’re adopting a tactical technical solution or strategic organisational transformation. </a:t>
            </a:r>
          </a:p>
        </p:txBody>
      </p:sp>
      <p:sp>
        <p:nvSpPr>
          <p:cNvPr id="774" name="Shape 774"/>
          <p:cNvSpPr/>
          <p:nvPr/>
        </p:nvSpPr>
        <p:spPr>
          <a:xfrm>
            <a:off x="3132671" y="1114530"/>
            <a:ext cx="6178805" cy="507703"/>
          </a:xfrm>
          <a:prstGeom prst="rect">
            <a:avLst/>
          </a:prstGeom>
          <a:ln w="12700">
            <a:miter lim="400000"/>
          </a:ln>
          <a:effectLst>
            <a:outerShdw sx="0" sy="0" rotWithShape="0">
              <a:scrgbClr r="0" g="0" b="0"/>
            </a:outerShdw>
          </a:effectLst>
          <a:extLst>
            <a:ext uri="{C572A759-6A51-4108-AA02-DFA0A04FC94B}">
              <ma14:wrappingTextBoxFlag xmlns:a14="http://schemas.microsoft.com/office/drawing/2010/main" xmlns:a16="http://schemas.microsoft.com/office/drawing/2014/main" xmlns:p14="http://schemas.microsoft.com/office/powerpoint/2010/main" xmlns:mc="http://schemas.openxmlformats.org/markup-compatibility/2006" xmlns:ma14="http://schemas.microsoft.com/office/mac/drawingml/2011/main" xmlns="" val="1"/>
            </a:ex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22848" tIns="45720" rIns="22848" bIns="45720">
            <a:noAutofit/>
          </a:bodyPr>
          <a:lstStyle>
            <a:lvl1pPr>
              <a:defRPr sz="5400">
                <a:solidFill>
                  <a:srgbClr val="FFFFFF"/>
                </a:solidFill>
              </a:defRPr>
            </a:lvl1pPr>
          </a:lstStyle>
          <a:p>
            <a:pPr>
              <a:defRPr sz="3600">
                <a:solidFill>
                  <a:srgbClr val="737572"/>
                </a:solidFill>
              </a:defRPr>
            </a:pPr>
            <a:r>
              <a:rPr lang="en-AU" sz="4267" dirty="0">
                <a:solidFill>
                  <a:schemeClr val="bg1">
                    <a:lumMod val="75000"/>
                  </a:schemeClr>
                </a:solidFill>
                <a:latin typeface="CiscoSansTT Light" panose="020B0503020201020303" pitchFamily="34" charset="0"/>
                <a:cs typeface="CiscoSansTT Light" panose="020B0503020201020303" pitchFamily="34" charset="0"/>
              </a:rPr>
              <a:t>Automation Strategy</a:t>
            </a:r>
          </a:p>
        </p:txBody>
      </p:sp>
      <p:pic>
        <p:nvPicPr>
          <p:cNvPr id="19" name="Picture 18">
            <a:extLst>
              <a:ext uri="{FF2B5EF4-FFF2-40B4-BE49-F238E27FC236}">
                <a16:creationId xmlns:a16="http://schemas.microsoft.com/office/drawing/2014/main" id="{68EF1961-C4DA-4E0A-A647-C426D525321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8403" y="1071319"/>
            <a:ext cx="1725811" cy="1719072"/>
          </a:xfrm>
          <a:prstGeom prst="rect">
            <a:avLst/>
          </a:prstGeom>
        </p:spPr>
      </p:pic>
      <p:sp>
        <p:nvSpPr>
          <p:cNvPr id="784" name="Shape5_20220110_114804"/>
          <p:cNvSpPr/>
          <p:nvPr/>
        </p:nvSpPr>
        <p:spPr>
          <a:xfrm>
            <a:off x="9734561" y="4449323"/>
            <a:ext cx="1700539" cy="287323"/>
          </a:xfrm>
          <a:prstGeom prst="rect">
            <a:avLst/>
          </a:prstGeom>
          <a:noFill/>
          <a:ln w="12700" cap="flat">
            <a:noFill/>
            <a:miter lim="400000"/>
          </a:ln>
          <a:effectLst>
            <a:outerShdw sx="0" sy="0" rotWithShape="0">
              <a:scrgbClr r="0" g="0" b="0"/>
            </a:outerShdw>
          </a:effectLst>
          <a:extLst>
            <a:ext uri="{C572A759-6A51-4108-AA02-DFA0A04FC94B}">
              <ma14:wrappingTextBoxFlag xmlns:a14="http://schemas.microsoft.com/office/drawing/2010/main" xmlns:a16="http://schemas.microsoft.com/office/drawing/2014/main" xmlns:p14="http://schemas.microsoft.com/office/powerpoint/2010/main" xmlns:mc="http://schemas.openxmlformats.org/markup-compatibility/2006" xmlns:ma14="http://schemas.microsoft.com/office/mac/drawingml/2011/main" xmlns="" val="1"/>
            </a:ex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dirty="0">
                <a:latin typeface="CiscoSansTT Light" panose="020B0503020201020303" pitchFamily="34" charset="0"/>
                <a:cs typeface="CiscoSansTT Light" panose="020B0503020201020303" pitchFamily="34" charset="0"/>
              </a:rPr>
              <a:t>Time to Value</a:t>
            </a:r>
            <a:endParaRPr sz="1867" dirty="0">
              <a:latin typeface="CiscoSansTT Light" panose="020B0503020201020303" pitchFamily="34" charset="0"/>
              <a:cs typeface="CiscoSansTT Light" panose="020B0503020201020303" pitchFamily="34" charset="0"/>
            </a:endParaRPr>
          </a:p>
        </p:txBody>
      </p:sp>
      <p:pic>
        <p:nvPicPr>
          <p:cNvPr id="29" name="Picture 28">
            <a:extLst>
              <a:ext uri="{FF2B5EF4-FFF2-40B4-BE49-F238E27FC236}">
                <a16:creationId xmlns:a16="http://schemas.microsoft.com/office/drawing/2014/main" id="{BC43774E-2670-42A6-935E-A8417CA9CFE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10424" y="4146825"/>
            <a:ext cx="902208" cy="902208"/>
          </a:xfrm>
          <a:prstGeom prst="rect">
            <a:avLst/>
          </a:prstGeom>
        </p:spPr>
      </p:pic>
      <p:sp>
        <p:nvSpPr>
          <p:cNvPr id="776" name="Shape0_20220110_114804"/>
          <p:cNvSpPr/>
          <p:nvPr/>
        </p:nvSpPr>
        <p:spPr>
          <a:xfrm>
            <a:off x="1788868" y="4305693"/>
            <a:ext cx="1700537" cy="574644"/>
          </a:xfrm>
          <a:prstGeom prst="rect">
            <a:avLst/>
          </a:prstGeom>
          <a:noFill/>
          <a:ln w="12700" cap="flat">
            <a:noFill/>
            <a:miter lim="400000"/>
          </a:ln>
          <a:effectLst>
            <a:outerShdw sx="0" sy="0" rotWithShape="0">
              <a:scrgbClr r="0" g="0" b="0"/>
            </a:outerShdw>
          </a:effectLst>
          <a:extLst>
            <a:ext uri="{C572A759-6A51-4108-AA02-DFA0A04FC94B}">
              <ma14:wrappingTextBoxFlag xmlns:a14="http://schemas.microsoft.com/office/drawing/2010/main" xmlns:a16="http://schemas.microsoft.com/office/drawing/2014/main" xmlns:p14="http://schemas.microsoft.com/office/powerpoint/2010/main" xmlns:mc="http://schemas.openxmlformats.org/markup-compatibility/2006" xmlns:ma14="http://schemas.microsoft.com/office/mac/drawingml/2011/main" xmlns="" val="1"/>
            </a:ex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dirty="0">
                <a:latin typeface="CiscoSansTT Light" panose="020B0503020201020303" pitchFamily="34" charset="0"/>
                <a:cs typeface="CiscoSansTT Light" panose="020B0503020201020303" pitchFamily="34" charset="0"/>
              </a:rPr>
              <a:t>Resource Availability</a:t>
            </a:r>
            <a:endParaRPr sz="1867" dirty="0">
              <a:latin typeface="CiscoSansTT Light" panose="020B0503020201020303" pitchFamily="34" charset="0"/>
              <a:cs typeface="CiscoSansTT Light" panose="020B0503020201020303" pitchFamily="34" charset="0"/>
            </a:endParaRPr>
          </a:p>
        </p:txBody>
      </p:sp>
      <p:sp>
        <p:nvSpPr>
          <p:cNvPr id="780" name="Shape3_20220110_114804"/>
          <p:cNvSpPr/>
          <p:nvPr/>
        </p:nvSpPr>
        <p:spPr>
          <a:xfrm>
            <a:off x="5784900" y="4307705"/>
            <a:ext cx="1700539" cy="574644"/>
          </a:xfrm>
          <a:prstGeom prst="rect">
            <a:avLst/>
          </a:prstGeom>
          <a:noFill/>
          <a:ln w="12700" cap="flat">
            <a:noFill/>
            <a:miter lim="400000"/>
          </a:ln>
          <a:effectLst>
            <a:outerShdw sx="0" sy="0" rotWithShape="0">
              <a:scrgbClr r="0" g="0" b="0"/>
            </a:outerShdw>
          </a:effectLst>
          <a:extLst>
            <a:ext uri="{C572A759-6A51-4108-AA02-DFA0A04FC94B}">
              <ma14:wrappingTextBoxFlag xmlns:a14="http://schemas.microsoft.com/office/drawing/2010/main" xmlns:a16="http://schemas.microsoft.com/office/drawing/2014/main" xmlns:p14="http://schemas.microsoft.com/office/powerpoint/2010/main" xmlns:mc="http://schemas.openxmlformats.org/markup-compatibility/2006" xmlns:ma14="http://schemas.microsoft.com/office/mac/drawingml/2011/main" xmlns="" val="1"/>
            </a:ex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dirty="0">
                <a:latin typeface="CiscoSansTT Light" panose="020B0503020201020303" pitchFamily="34" charset="0"/>
                <a:cs typeface="CiscoSansTT Light" panose="020B0503020201020303" pitchFamily="34" charset="0"/>
              </a:rPr>
              <a:t>Security Requirements</a:t>
            </a:r>
            <a:endParaRPr sz="1867" dirty="0">
              <a:latin typeface="CiscoSansTT Light" panose="020B0503020201020303" pitchFamily="34" charset="0"/>
              <a:cs typeface="CiscoSansTT Light" panose="020B0503020201020303" pitchFamily="34" charset="0"/>
            </a:endParaRPr>
          </a:p>
        </p:txBody>
      </p:sp>
      <p:pic>
        <p:nvPicPr>
          <p:cNvPr id="32" name="Picture 31">
            <a:extLst>
              <a:ext uri="{FF2B5EF4-FFF2-40B4-BE49-F238E27FC236}">
                <a16:creationId xmlns:a16="http://schemas.microsoft.com/office/drawing/2014/main" id="{282D85F3-C9FD-4159-A54F-D681A554EAF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753741" y="4146825"/>
            <a:ext cx="902208" cy="902208"/>
          </a:xfrm>
          <a:prstGeom prst="rect">
            <a:avLst/>
          </a:prstGeom>
        </p:spPr>
      </p:pic>
      <p:sp>
        <p:nvSpPr>
          <p:cNvPr id="16" name="Shape5_20220110_114804">
            <a:extLst>
              <a:ext uri="{FF2B5EF4-FFF2-40B4-BE49-F238E27FC236}">
                <a16:creationId xmlns:a16="http://schemas.microsoft.com/office/drawing/2014/main" id="{EE674B4F-0672-461A-9757-E56452F9A94E}"/>
              </a:ext>
            </a:extLst>
          </p:cNvPr>
          <p:cNvSpPr/>
          <p:nvPr/>
        </p:nvSpPr>
        <p:spPr>
          <a:xfrm>
            <a:off x="9723419" y="5546601"/>
            <a:ext cx="1700539" cy="287323"/>
          </a:xfrm>
          <a:prstGeom prst="rect">
            <a:avLst/>
          </a:prstGeom>
          <a:noFill/>
          <a:ln w="12700" cap="flat">
            <a:noFill/>
            <a:miter lim="400000"/>
          </a:ln>
          <a:effectLst>
            <a:outerShdw sx="0" sy="0" rotWithShape="0">
              <a:scrgbClr r="0" g="0" b="0"/>
            </a:outerShdw>
          </a:effectLst>
          <a:extLst>
            <a:ext uri="{C572A759-6A51-4108-AA02-DFA0A04FC94B}">
              <ma14:wrappingTextBoxFlag xmlns:a14="http://schemas.microsoft.com/office/drawing/2010/main" xmlns:a16="http://schemas.microsoft.com/office/drawing/2014/main" xmlns:p14="http://schemas.microsoft.com/office/powerpoint/2010/main" xmlns:mc="http://schemas.openxmlformats.org/markup-compatibility/2006" xmlns:ma14="http://schemas.microsoft.com/office/mac/drawingml/2011/main" xmlns="" val="1"/>
            </a:ex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dirty="0">
                <a:latin typeface="CiscoSansTT Light" panose="020B0503020201020303" pitchFamily="34" charset="0"/>
                <a:cs typeface="CiscoSansTT Light" panose="020B0503020201020303" pitchFamily="34" charset="0"/>
              </a:rPr>
              <a:t>Technical Debt</a:t>
            </a:r>
            <a:endParaRPr sz="1867" dirty="0">
              <a:latin typeface="CiscoSansTT Light" panose="020B0503020201020303" pitchFamily="34" charset="0"/>
              <a:cs typeface="CiscoSansTT Light" panose="020B0503020201020303" pitchFamily="34" charset="0"/>
            </a:endParaRPr>
          </a:p>
        </p:txBody>
      </p:sp>
      <p:sp>
        <p:nvSpPr>
          <p:cNvPr id="20" name="Shape0_20220110_114804">
            <a:extLst>
              <a:ext uri="{FF2B5EF4-FFF2-40B4-BE49-F238E27FC236}">
                <a16:creationId xmlns:a16="http://schemas.microsoft.com/office/drawing/2014/main" id="{5734C467-8C3C-4EFF-9408-494BD3242CF7}"/>
              </a:ext>
            </a:extLst>
          </p:cNvPr>
          <p:cNvSpPr/>
          <p:nvPr/>
        </p:nvSpPr>
        <p:spPr>
          <a:xfrm>
            <a:off x="1788868" y="5402973"/>
            <a:ext cx="1700537" cy="574644"/>
          </a:xfrm>
          <a:prstGeom prst="rect">
            <a:avLst/>
          </a:prstGeom>
          <a:noFill/>
          <a:ln w="12700" cap="flat">
            <a:noFill/>
            <a:miter lim="400000"/>
          </a:ln>
          <a:effectLst>
            <a:outerShdw sx="0" sy="0" rotWithShape="0">
              <a:scrgbClr r="0" g="0" b="0"/>
            </a:outerShdw>
          </a:effectLst>
          <a:extLst>
            <a:ext uri="{C572A759-6A51-4108-AA02-DFA0A04FC94B}">
              <ma14:wrappingTextBoxFlag xmlns:a14="http://schemas.microsoft.com/office/drawing/2010/main" xmlns:a16="http://schemas.microsoft.com/office/drawing/2014/main" xmlns:p14="http://schemas.microsoft.com/office/powerpoint/2010/main" xmlns:mc="http://schemas.openxmlformats.org/markup-compatibility/2006" xmlns:ma14="http://schemas.microsoft.com/office/mac/drawingml/2011/main" xmlns="" val="1"/>
            </a:ex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dirty="0">
                <a:latin typeface="CiscoSansTT Light" panose="020B0503020201020303" pitchFamily="34" charset="0"/>
                <a:cs typeface="CiscoSansTT Light" panose="020B0503020201020303" pitchFamily="34" charset="0"/>
              </a:rPr>
              <a:t>User Competency</a:t>
            </a:r>
            <a:endParaRPr sz="1867" dirty="0">
              <a:latin typeface="CiscoSansTT Light" panose="020B0503020201020303" pitchFamily="34" charset="0"/>
              <a:cs typeface="CiscoSansTT Light" panose="020B0503020201020303" pitchFamily="34" charset="0"/>
            </a:endParaRPr>
          </a:p>
        </p:txBody>
      </p:sp>
      <p:sp>
        <p:nvSpPr>
          <p:cNvPr id="23" name="Shape3_20220110_114804">
            <a:extLst>
              <a:ext uri="{FF2B5EF4-FFF2-40B4-BE49-F238E27FC236}">
                <a16:creationId xmlns:a16="http://schemas.microsoft.com/office/drawing/2014/main" id="{F55CD27B-5349-4EB3-9D85-095DF23DF10C}"/>
              </a:ext>
            </a:extLst>
          </p:cNvPr>
          <p:cNvSpPr/>
          <p:nvPr/>
        </p:nvSpPr>
        <p:spPr>
          <a:xfrm>
            <a:off x="5745549" y="5402973"/>
            <a:ext cx="1700539" cy="574644"/>
          </a:xfrm>
          <a:prstGeom prst="rect">
            <a:avLst/>
          </a:prstGeom>
          <a:noFill/>
          <a:ln w="12700" cap="flat">
            <a:noFill/>
            <a:miter lim="400000"/>
          </a:ln>
          <a:effectLst>
            <a:outerShdw sx="0" sy="0" rotWithShape="0">
              <a:scrgbClr r="0" g="0" b="0"/>
            </a:outerShdw>
          </a:effectLst>
          <a:extLst>
            <a:ext uri="{C572A759-6A51-4108-AA02-DFA0A04FC94B}">
              <ma14:wrappingTextBoxFlag xmlns:a14="http://schemas.microsoft.com/office/drawing/2010/main" xmlns:a16="http://schemas.microsoft.com/office/drawing/2014/main" xmlns:p14="http://schemas.microsoft.com/office/powerpoint/2010/main" xmlns:mc="http://schemas.openxmlformats.org/markup-compatibility/2006" xmlns:ma14="http://schemas.microsoft.com/office/mac/drawingml/2011/main" xmlns="" val="1"/>
            </a:ex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dirty="0">
                <a:latin typeface="CiscoSansTT Light" panose="020B0503020201020303" pitchFamily="34" charset="0"/>
                <a:cs typeface="CiscoSansTT Light" panose="020B0503020201020303" pitchFamily="34" charset="0"/>
              </a:rPr>
              <a:t>Technical Complexity</a:t>
            </a:r>
            <a:endParaRPr sz="1867" dirty="0">
              <a:latin typeface="CiscoSansTT Light" panose="020B0503020201020303" pitchFamily="34" charset="0"/>
              <a:cs typeface="CiscoSansTT Light" panose="020B0503020201020303" pitchFamily="34" charset="0"/>
            </a:endParaRPr>
          </a:p>
        </p:txBody>
      </p:sp>
      <p:pic>
        <p:nvPicPr>
          <p:cNvPr id="26" name="Picture 25">
            <a:extLst>
              <a:ext uri="{FF2B5EF4-FFF2-40B4-BE49-F238E27FC236}">
                <a16:creationId xmlns:a16="http://schemas.microsoft.com/office/drawing/2014/main" id="{F6C77682-5414-495F-A8BA-328E4A5B25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3741" y="5244105"/>
            <a:ext cx="902208" cy="902208"/>
          </a:xfrm>
          <a:prstGeom prst="rect">
            <a:avLst/>
          </a:prstGeom>
        </p:spPr>
      </p:pic>
      <p:pic>
        <p:nvPicPr>
          <p:cNvPr id="28" name="Picture 27">
            <a:extLst>
              <a:ext uri="{FF2B5EF4-FFF2-40B4-BE49-F238E27FC236}">
                <a16:creationId xmlns:a16="http://schemas.microsoft.com/office/drawing/2014/main" id="{139C8BF5-0B71-440C-960E-B3112019FB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043" y="5244105"/>
            <a:ext cx="902208" cy="902208"/>
          </a:xfrm>
          <a:prstGeom prst="rect">
            <a:avLst/>
          </a:prstGeom>
        </p:spPr>
      </p:pic>
      <p:pic>
        <p:nvPicPr>
          <p:cNvPr id="31" name="Picture 30">
            <a:extLst>
              <a:ext uri="{FF2B5EF4-FFF2-40B4-BE49-F238E27FC236}">
                <a16:creationId xmlns:a16="http://schemas.microsoft.com/office/drawing/2014/main" id="{A2DC8846-5F28-4549-9BDB-2D48A7287D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627" y="4146633"/>
            <a:ext cx="900640" cy="902400"/>
          </a:xfrm>
          <a:prstGeom prst="rect">
            <a:avLst/>
          </a:prstGeom>
        </p:spPr>
      </p:pic>
      <p:pic>
        <p:nvPicPr>
          <p:cNvPr id="33" name="Picture 32">
            <a:extLst>
              <a:ext uri="{FF2B5EF4-FFF2-40B4-BE49-F238E27FC236}">
                <a16:creationId xmlns:a16="http://schemas.microsoft.com/office/drawing/2014/main" id="{E40AA6C2-1369-4E1D-B93B-DC3D7EBE77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10232" y="5239031"/>
            <a:ext cx="902400" cy="902400"/>
          </a:xfrm>
          <a:prstGeom prst="rect">
            <a:avLst/>
          </a:prstGeom>
        </p:spPr>
      </p:pic>
    </p:spTree>
    <p:custDataLst>
      <p:tags r:id="rId1"/>
    </p:custDataLst>
    <p:extLst>
      <p:ext uri="{BB962C8B-B14F-4D97-AF65-F5344CB8AC3E}">
        <p14:creationId xmlns:p14="http://schemas.microsoft.com/office/powerpoint/2010/main" val="251882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sp>
        <p:nvSpPr>
          <p:cNvPr id="3715" name="Google Shape;3715;p20"/>
          <p:cNvSpPr txBox="1">
            <a:spLocks noGrp="1"/>
          </p:cNvSpPr>
          <p:nvPr>
            <p:ph type="title"/>
          </p:nvPr>
        </p:nvSpPr>
        <p:spPr>
          <a:xfrm>
            <a:off x="532343" y="650409"/>
            <a:ext cx="11127317" cy="630798"/>
          </a:xfrm>
        </p:spPr>
        <p:txBody>
          <a:bodyPr/>
          <a:lstStyle/>
          <a:p>
            <a:pPr lvl="0"/>
            <a:r>
              <a:rPr lang="en-US" dirty="0">
                <a:solidFill>
                  <a:schemeClr val="tx1"/>
                </a:solidFill>
                <a:cs typeface="CiscoSansTT Light" panose="020B0503020201020303" pitchFamily="34" charset="0"/>
              </a:rPr>
              <a:t>Automation Complexity</a:t>
            </a:r>
          </a:p>
        </p:txBody>
      </p:sp>
      <p:cxnSp>
        <p:nvCxnSpPr>
          <p:cNvPr id="3723" name="Google Shape;3723;p20"/>
          <p:cNvCxnSpPr/>
          <p:nvPr/>
        </p:nvCxnSpPr>
        <p:spPr>
          <a:xfrm>
            <a:off x="2203061" y="4239627"/>
            <a:ext cx="0" cy="968693"/>
          </a:xfrm>
          <a:prstGeom prst="straightConnector1">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24" name="Google Shape;3724;p20"/>
          <p:cNvCxnSpPr/>
          <p:nvPr/>
        </p:nvCxnSpPr>
        <p:spPr>
          <a:xfrm>
            <a:off x="4198107" y="3460250"/>
            <a:ext cx="0" cy="1748071"/>
          </a:xfrm>
          <a:prstGeom prst="straightConnector1">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25" name="Google Shape;3725;p20"/>
          <p:cNvCxnSpPr/>
          <p:nvPr/>
        </p:nvCxnSpPr>
        <p:spPr>
          <a:xfrm>
            <a:off x="6193152" y="2727051"/>
            <a:ext cx="0" cy="2481269"/>
          </a:xfrm>
          <a:prstGeom prst="straightConnector1">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3730" name="Google Shape;3730;p20"/>
          <p:cNvSpPr/>
          <p:nvPr/>
        </p:nvSpPr>
        <p:spPr>
          <a:xfrm>
            <a:off x="212641" y="5306845"/>
            <a:ext cx="1985799" cy="302716"/>
          </a:xfrm>
          <a:prstGeom prst="roundRect">
            <a:avLst/>
          </a:prstGeom>
          <a:solidFill>
            <a:schemeClr val="accent1"/>
          </a:solidFill>
          <a:ln>
            <a:noFill/>
          </a:ln>
        </p:spPr>
        <p:txBody>
          <a:bodyPr spcFirstLastPara="1" wrap="square" lIns="91425" tIns="45700" rIns="91425" bIns="45700" anchor="ctr" anchorCtr="0">
            <a:noAutofit/>
          </a:bodyPr>
          <a:lstStyle/>
          <a:p>
            <a:pPr algn="ctr" defTabSz="914354">
              <a:buClr>
                <a:srgbClr val="000000"/>
              </a:buClr>
            </a:pPr>
            <a:r>
              <a:rPr lang="en-US" sz="1200" kern="0" dirty="0">
                <a:solidFill>
                  <a:schemeClr val="bg1"/>
                </a:solidFill>
                <a:latin typeface="+mj-lt"/>
                <a:cs typeface="CiscoSansTT Light" panose="020B0503020201020303" pitchFamily="34" charset="0"/>
                <a:sym typeface="Arial"/>
              </a:rPr>
              <a:t>Ad-hoc Automation</a:t>
            </a:r>
            <a:endParaRPr lang="en-US" sz="1100" kern="0" dirty="0">
              <a:solidFill>
                <a:schemeClr val="bg1"/>
              </a:solidFill>
              <a:latin typeface="+mj-lt"/>
              <a:cs typeface="CiscoSansTT Light" panose="020B0503020201020303" pitchFamily="34" charset="0"/>
              <a:sym typeface="Arial"/>
            </a:endParaRPr>
          </a:p>
        </p:txBody>
      </p:sp>
      <p:sp>
        <p:nvSpPr>
          <p:cNvPr id="3731" name="Google Shape;3731;p20"/>
          <p:cNvSpPr/>
          <p:nvPr/>
        </p:nvSpPr>
        <p:spPr>
          <a:xfrm>
            <a:off x="2207686" y="5306845"/>
            <a:ext cx="1985799" cy="302716"/>
          </a:xfrm>
          <a:prstGeom prst="roundRect">
            <a:avLst/>
          </a:prstGeom>
          <a:solidFill>
            <a:schemeClr val="tx1"/>
          </a:solidFill>
          <a:ln>
            <a:noFill/>
          </a:ln>
        </p:spPr>
        <p:txBody>
          <a:bodyPr spcFirstLastPara="1" wrap="square" lIns="91425" tIns="45700" rIns="91425" bIns="45700" anchor="ctr" anchorCtr="0">
            <a:noAutofit/>
          </a:bodyPr>
          <a:lstStyle/>
          <a:p>
            <a:pPr algn="ctr" defTabSz="914354">
              <a:buClr>
                <a:srgbClr val="000000"/>
              </a:buClr>
            </a:pPr>
            <a:r>
              <a:rPr lang="en-US" sz="1200" kern="0" dirty="0">
                <a:solidFill>
                  <a:srgbClr val="0D274D"/>
                </a:solidFill>
                <a:latin typeface="+mj-lt"/>
                <a:cs typeface="CiscoSansTT Light" panose="020B0503020201020303" pitchFamily="34" charset="0"/>
                <a:sym typeface="Arial"/>
              </a:rPr>
              <a:t>Structured Automation</a:t>
            </a:r>
            <a:endParaRPr lang="en-US" sz="1100" kern="0" dirty="0">
              <a:solidFill>
                <a:srgbClr val="0D274D"/>
              </a:solidFill>
              <a:latin typeface="+mj-lt"/>
              <a:cs typeface="CiscoSansTT Light" panose="020B0503020201020303" pitchFamily="34" charset="0"/>
              <a:sym typeface="Arial"/>
            </a:endParaRPr>
          </a:p>
        </p:txBody>
      </p:sp>
      <p:sp>
        <p:nvSpPr>
          <p:cNvPr id="3732" name="Google Shape;3732;p20"/>
          <p:cNvSpPr/>
          <p:nvPr/>
        </p:nvSpPr>
        <p:spPr>
          <a:xfrm>
            <a:off x="4202733" y="5306845"/>
            <a:ext cx="1985799" cy="302716"/>
          </a:xfrm>
          <a:prstGeom prst="roundRect">
            <a:avLst/>
          </a:prstGeom>
          <a:solidFill>
            <a:schemeClr val="accent2"/>
          </a:solidFill>
          <a:ln>
            <a:noFill/>
          </a:ln>
        </p:spPr>
        <p:txBody>
          <a:bodyPr spcFirstLastPara="1" wrap="square" lIns="91425" tIns="45700" rIns="91425" bIns="45700" anchor="ctr" anchorCtr="0">
            <a:noAutofit/>
          </a:bodyPr>
          <a:lstStyle/>
          <a:p>
            <a:pPr algn="ctr" defTabSz="914354">
              <a:buClr>
                <a:srgbClr val="000000"/>
              </a:buClr>
            </a:pPr>
            <a:r>
              <a:rPr lang="en-US" sz="1200" kern="0" dirty="0">
                <a:latin typeface="+mj-lt"/>
                <a:cs typeface="CiscoSansTT Light" panose="020B0503020201020303" pitchFamily="34" charset="0"/>
                <a:sym typeface="Arial"/>
              </a:rPr>
              <a:t>Orchestration</a:t>
            </a:r>
            <a:endParaRPr lang="en-US" sz="1100" kern="0" dirty="0">
              <a:latin typeface="+mj-lt"/>
              <a:cs typeface="CiscoSansTT Light" panose="020B0503020201020303" pitchFamily="34" charset="0"/>
              <a:sym typeface="Arial"/>
            </a:endParaRPr>
          </a:p>
        </p:txBody>
      </p:sp>
      <p:sp>
        <p:nvSpPr>
          <p:cNvPr id="3733" name="Google Shape;3733;p20"/>
          <p:cNvSpPr/>
          <p:nvPr/>
        </p:nvSpPr>
        <p:spPr>
          <a:xfrm>
            <a:off x="6197776" y="5306845"/>
            <a:ext cx="2102820" cy="302716"/>
          </a:xfrm>
          <a:prstGeom prst="roundRect">
            <a:avLst/>
          </a:prstGeom>
          <a:solidFill>
            <a:schemeClr val="accent3"/>
          </a:solidFill>
          <a:ln>
            <a:noFill/>
          </a:ln>
        </p:spPr>
        <p:txBody>
          <a:bodyPr spcFirstLastPara="1" wrap="square" lIns="91425" tIns="45700" rIns="91425" bIns="45700" anchor="ctr" anchorCtr="0">
            <a:noAutofit/>
          </a:bodyPr>
          <a:lstStyle/>
          <a:p>
            <a:pPr algn="ctr" defTabSz="914354">
              <a:buClr>
                <a:srgbClr val="000000"/>
              </a:buClr>
            </a:pPr>
            <a:r>
              <a:rPr lang="en-US" sz="1200" kern="0" dirty="0">
                <a:latin typeface="+mj-lt"/>
                <a:cs typeface="CiscoSansTT Light" panose="020B0503020201020303" pitchFamily="34" charset="0"/>
                <a:sym typeface="Arial"/>
              </a:rPr>
              <a:t>Multi-domain Orchestration</a:t>
            </a:r>
            <a:endParaRPr lang="en-US" sz="1100" kern="0" dirty="0">
              <a:latin typeface="+mj-lt"/>
              <a:cs typeface="CiscoSansTT Light" panose="020B0503020201020303" pitchFamily="34" charset="0"/>
              <a:sym typeface="Arial"/>
            </a:endParaRPr>
          </a:p>
        </p:txBody>
      </p:sp>
      <p:sp>
        <p:nvSpPr>
          <p:cNvPr id="3716" name="Google Shape;3716;p20"/>
          <p:cNvSpPr/>
          <p:nvPr/>
        </p:nvSpPr>
        <p:spPr>
          <a:xfrm>
            <a:off x="226701" y="3743556"/>
            <a:ext cx="1998361" cy="407245"/>
          </a:xfrm>
          <a:custGeom>
            <a:avLst/>
            <a:gdLst/>
            <a:ahLst/>
            <a:cxnLst/>
            <a:rect l="l" t="t" r="r" b="b"/>
            <a:pathLst>
              <a:path w="1739900" h="546100" extrusionOk="0">
                <a:moveTo>
                  <a:pt x="0" y="546100"/>
                </a:moveTo>
                <a:lnTo>
                  <a:pt x="476250" y="0"/>
                </a:lnTo>
                <a:lnTo>
                  <a:pt x="1739900" y="3175"/>
                </a:lnTo>
                <a:cubicBezTo>
                  <a:pt x="1738842" y="184150"/>
                  <a:pt x="1737783" y="365125"/>
                  <a:pt x="1736725" y="546100"/>
                </a:cubicBezTo>
                <a:lnTo>
                  <a:pt x="0" y="546100"/>
                </a:lnTo>
                <a:close/>
              </a:path>
            </a:pathLst>
          </a:custGeom>
          <a:solidFill>
            <a:schemeClr val="accent1"/>
          </a:solidFill>
          <a:ln>
            <a:noFill/>
          </a:ln>
        </p:spPr>
        <p:txBody>
          <a:bodyPr spcFirstLastPara="1" wrap="square" lIns="91425" tIns="45700" rIns="91425" bIns="45700" anchor="ctr" anchorCtr="0">
            <a:noAutofit/>
          </a:bodyPr>
          <a:lstStyle/>
          <a:p>
            <a:pPr algn="ctr" defTabSz="914354">
              <a:buClr>
                <a:srgbClr val="000000"/>
              </a:buClr>
            </a:pPr>
            <a:endParaRPr sz="1600" kern="0" dirty="0">
              <a:solidFill>
                <a:srgbClr val="FFFFFF"/>
              </a:solidFill>
              <a:latin typeface="+mj-lt"/>
              <a:ea typeface="Century Gothic"/>
              <a:cs typeface="CiscoSansTT Light" panose="020B0503020201020303" pitchFamily="34" charset="0"/>
              <a:sym typeface="Century Gothic"/>
            </a:endParaRPr>
          </a:p>
        </p:txBody>
      </p:sp>
      <p:sp>
        <p:nvSpPr>
          <p:cNvPr id="3717" name="Google Shape;3717;p20"/>
          <p:cNvSpPr/>
          <p:nvPr/>
        </p:nvSpPr>
        <p:spPr>
          <a:xfrm>
            <a:off x="2206635" y="3381837"/>
            <a:ext cx="546357" cy="770864"/>
          </a:xfrm>
          <a:custGeom>
            <a:avLst/>
            <a:gdLst/>
            <a:ahLst/>
            <a:cxnLst/>
            <a:rect l="l" t="t" r="r" b="b"/>
            <a:pathLst>
              <a:path w="479425" h="1019175" extrusionOk="0">
                <a:moveTo>
                  <a:pt x="0" y="0"/>
                </a:moveTo>
                <a:cubicBezTo>
                  <a:pt x="1058" y="339725"/>
                  <a:pt x="2117" y="679450"/>
                  <a:pt x="3175" y="1019175"/>
                </a:cubicBezTo>
                <a:lnTo>
                  <a:pt x="473075" y="546100"/>
                </a:lnTo>
                <a:cubicBezTo>
                  <a:pt x="475192" y="368300"/>
                  <a:pt x="477308" y="180238"/>
                  <a:pt x="479425" y="2438"/>
                </a:cubicBezTo>
                <a:cubicBezTo>
                  <a:pt x="319617" y="-1795"/>
                  <a:pt x="159808" y="4233"/>
                  <a:pt x="0" y="0"/>
                </a:cubicBezTo>
                <a:close/>
              </a:path>
            </a:pathLst>
          </a:custGeom>
          <a:solidFill>
            <a:schemeClr val="bg2">
              <a:lumMod val="85000"/>
            </a:schemeClr>
          </a:solidFill>
          <a:ln>
            <a:noFill/>
          </a:ln>
        </p:spPr>
        <p:txBody>
          <a:bodyPr spcFirstLastPara="1" wrap="square" lIns="91425" tIns="45700" rIns="91425" bIns="45700" anchor="ctr" anchorCtr="0">
            <a:noAutofit/>
          </a:bodyPr>
          <a:lstStyle/>
          <a:p>
            <a:pPr algn="ctr" defTabSz="914354">
              <a:buClr>
                <a:srgbClr val="000000"/>
              </a:buClr>
            </a:pPr>
            <a:endParaRPr sz="1600" kern="0" dirty="0">
              <a:solidFill>
                <a:srgbClr val="FFFFFF"/>
              </a:solidFill>
              <a:latin typeface="+mj-lt"/>
              <a:ea typeface="Century Gothic"/>
              <a:cs typeface="CiscoSansTT Light" panose="020B0503020201020303" pitchFamily="34" charset="0"/>
              <a:sym typeface="Century Gothic"/>
            </a:endParaRPr>
          </a:p>
        </p:txBody>
      </p:sp>
      <p:sp>
        <p:nvSpPr>
          <p:cNvPr id="3718" name="Google Shape;3718;p20"/>
          <p:cNvSpPr/>
          <p:nvPr/>
        </p:nvSpPr>
        <p:spPr>
          <a:xfrm>
            <a:off x="2206636" y="2981966"/>
            <a:ext cx="1993696" cy="407245"/>
          </a:xfrm>
          <a:custGeom>
            <a:avLst/>
            <a:gdLst/>
            <a:ahLst/>
            <a:cxnLst/>
            <a:rect l="l" t="t" r="r" b="b"/>
            <a:pathLst>
              <a:path w="1739900" h="546100" extrusionOk="0">
                <a:moveTo>
                  <a:pt x="0" y="546100"/>
                </a:moveTo>
                <a:lnTo>
                  <a:pt x="476250" y="0"/>
                </a:lnTo>
                <a:lnTo>
                  <a:pt x="1739900" y="3175"/>
                </a:lnTo>
                <a:cubicBezTo>
                  <a:pt x="1738842" y="184150"/>
                  <a:pt x="1737783" y="365125"/>
                  <a:pt x="1736725" y="546100"/>
                </a:cubicBezTo>
                <a:lnTo>
                  <a:pt x="0" y="546100"/>
                </a:lnTo>
                <a:close/>
              </a:path>
            </a:pathLst>
          </a:custGeom>
          <a:solidFill>
            <a:schemeClr val="tx1"/>
          </a:solidFill>
          <a:ln>
            <a:noFill/>
          </a:ln>
        </p:spPr>
        <p:txBody>
          <a:bodyPr spcFirstLastPara="1" wrap="square" lIns="91425" tIns="45700" rIns="91425" bIns="45700" anchor="ctr" anchorCtr="0">
            <a:noAutofit/>
          </a:bodyPr>
          <a:lstStyle/>
          <a:p>
            <a:pPr algn="ctr" defTabSz="914354">
              <a:buClr>
                <a:srgbClr val="000000"/>
              </a:buClr>
            </a:pPr>
            <a:endParaRPr sz="1600" kern="0" dirty="0">
              <a:solidFill>
                <a:srgbClr val="0D274D"/>
              </a:solidFill>
              <a:latin typeface="+mj-lt"/>
              <a:ea typeface="Century Gothic"/>
              <a:cs typeface="CiscoSansTT Light" panose="020B0503020201020303" pitchFamily="34" charset="0"/>
              <a:sym typeface="Century Gothic"/>
            </a:endParaRPr>
          </a:p>
        </p:txBody>
      </p:sp>
      <p:sp>
        <p:nvSpPr>
          <p:cNvPr id="3719" name="Google Shape;3719;p20"/>
          <p:cNvSpPr/>
          <p:nvPr/>
        </p:nvSpPr>
        <p:spPr>
          <a:xfrm>
            <a:off x="4200333" y="2631579"/>
            <a:ext cx="537583" cy="760539"/>
          </a:xfrm>
          <a:custGeom>
            <a:avLst/>
            <a:gdLst/>
            <a:ahLst/>
            <a:cxnLst/>
            <a:rect l="l" t="t" r="r" b="b"/>
            <a:pathLst>
              <a:path w="479425" h="1019855" extrusionOk="0">
                <a:moveTo>
                  <a:pt x="0" y="680"/>
                </a:moveTo>
                <a:cubicBezTo>
                  <a:pt x="1058" y="340405"/>
                  <a:pt x="2117" y="680130"/>
                  <a:pt x="3175" y="1019855"/>
                </a:cubicBezTo>
                <a:lnTo>
                  <a:pt x="473075" y="546780"/>
                </a:lnTo>
                <a:cubicBezTo>
                  <a:pt x="475192" y="368980"/>
                  <a:pt x="477308" y="179097"/>
                  <a:pt x="479425" y="1297"/>
                </a:cubicBezTo>
                <a:cubicBezTo>
                  <a:pt x="319617" y="-2936"/>
                  <a:pt x="159808" y="4913"/>
                  <a:pt x="0" y="680"/>
                </a:cubicBezTo>
                <a:close/>
              </a:path>
            </a:pathLst>
          </a:custGeom>
          <a:solidFill>
            <a:schemeClr val="bg2">
              <a:lumMod val="85000"/>
            </a:schemeClr>
          </a:solidFill>
          <a:ln>
            <a:noFill/>
          </a:ln>
        </p:spPr>
        <p:txBody>
          <a:bodyPr spcFirstLastPara="1" wrap="square" lIns="91425" tIns="45700" rIns="91425" bIns="45700" anchor="ctr" anchorCtr="0">
            <a:noAutofit/>
          </a:bodyPr>
          <a:lstStyle/>
          <a:p>
            <a:pPr algn="ctr" defTabSz="914354">
              <a:buClr>
                <a:srgbClr val="000000"/>
              </a:buClr>
            </a:pPr>
            <a:endParaRPr sz="1600" kern="0" dirty="0">
              <a:solidFill>
                <a:srgbClr val="FFFFFF"/>
              </a:solidFill>
              <a:latin typeface="+mj-lt"/>
              <a:ea typeface="Century Gothic"/>
              <a:cs typeface="CiscoSansTT Light" panose="020B0503020201020303" pitchFamily="34" charset="0"/>
              <a:sym typeface="Century Gothic"/>
            </a:endParaRPr>
          </a:p>
        </p:txBody>
      </p:sp>
      <p:sp>
        <p:nvSpPr>
          <p:cNvPr id="3720" name="Google Shape;3720;p20"/>
          <p:cNvSpPr/>
          <p:nvPr/>
        </p:nvSpPr>
        <p:spPr>
          <a:xfrm>
            <a:off x="4200332" y="2237087"/>
            <a:ext cx="1997445" cy="407245"/>
          </a:xfrm>
          <a:custGeom>
            <a:avLst/>
            <a:gdLst/>
            <a:ahLst/>
            <a:cxnLst/>
            <a:rect l="l" t="t" r="r" b="b"/>
            <a:pathLst>
              <a:path w="1739900" h="546100" extrusionOk="0">
                <a:moveTo>
                  <a:pt x="0" y="546100"/>
                </a:moveTo>
                <a:lnTo>
                  <a:pt x="476250" y="0"/>
                </a:lnTo>
                <a:lnTo>
                  <a:pt x="1739900" y="3175"/>
                </a:lnTo>
                <a:cubicBezTo>
                  <a:pt x="1738842" y="184150"/>
                  <a:pt x="1737783" y="365125"/>
                  <a:pt x="1736725" y="546100"/>
                </a:cubicBezTo>
                <a:lnTo>
                  <a:pt x="0" y="546100"/>
                </a:lnTo>
                <a:close/>
              </a:path>
            </a:pathLst>
          </a:custGeom>
          <a:solidFill>
            <a:schemeClr val="accent2"/>
          </a:solidFill>
          <a:ln>
            <a:noFill/>
          </a:ln>
        </p:spPr>
        <p:txBody>
          <a:bodyPr spcFirstLastPara="1" wrap="square" lIns="91425" tIns="45700" rIns="91425" bIns="45700" anchor="ctr" anchorCtr="0">
            <a:noAutofit/>
          </a:bodyPr>
          <a:lstStyle/>
          <a:p>
            <a:pPr algn="ctr" defTabSz="914354">
              <a:buClr>
                <a:srgbClr val="000000"/>
              </a:buClr>
            </a:pPr>
            <a:endParaRPr sz="1600" kern="0" dirty="0">
              <a:solidFill>
                <a:srgbClr val="FFFFFF"/>
              </a:solidFill>
              <a:latin typeface="+mj-lt"/>
              <a:ea typeface="Century Gothic"/>
              <a:cs typeface="CiscoSansTT Light" panose="020B0503020201020303" pitchFamily="34" charset="0"/>
              <a:sym typeface="Century Gothic"/>
            </a:endParaRPr>
          </a:p>
        </p:txBody>
      </p:sp>
      <p:sp>
        <p:nvSpPr>
          <p:cNvPr id="3721" name="Google Shape;3721;p20"/>
          <p:cNvSpPr/>
          <p:nvPr/>
        </p:nvSpPr>
        <p:spPr>
          <a:xfrm>
            <a:off x="6193154" y="1942718"/>
            <a:ext cx="540868" cy="701047"/>
          </a:xfrm>
          <a:custGeom>
            <a:avLst/>
            <a:gdLst/>
            <a:ahLst/>
            <a:cxnLst/>
            <a:rect l="l" t="t" r="r" b="b"/>
            <a:pathLst>
              <a:path w="474608" h="1019175" extrusionOk="0">
                <a:moveTo>
                  <a:pt x="0" y="0"/>
                </a:moveTo>
                <a:cubicBezTo>
                  <a:pt x="1058" y="339725"/>
                  <a:pt x="2117" y="679450"/>
                  <a:pt x="3175" y="1019175"/>
                </a:cubicBezTo>
                <a:lnTo>
                  <a:pt x="473075" y="546100"/>
                </a:lnTo>
                <a:cubicBezTo>
                  <a:pt x="475192" y="368300"/>
                  <a:pt x="472491" y="180813"/>
                  <a:pt x="474608" y="3013"/>
                </a:cubicBezTo>
                <a:cubicBezTo>
                  <a:pt x="314800" y="-1220"/>
                  <a:pt x="159808" y="4233"/>
                  <a:pt x="0" y="0"/>
                </a:cubicBezTo>
                <a:close/>
              </a:path>
            </a:pathLst>
          </a:custGeom>
          <a:solidFill>
            <a:schemeClr val="bg2">
              <a:lumMod val="85000"/>
            </a:schemeClr>
          </a:solidFill>
          <a:ln>
            <a:noFill/>
          </a:ln>
        </p:spPr>
        <p:txBody>
          <a:bodyPr spcFirstLastPara="1" wrap="square" lIns="91425" tIns="45700" rIns="91425" bIns="45700" anchor="ctr" anchorCtr="0">
            <a:noAutofit/>
          </a:bodyPr>
          <a:lstStyle/>
          <a:p>
            <a:pPr algn="ctr" defTabSz="914354">
              <a:buClr>
                <a:srgbClr val="000000"/>
              </a:buClr>
            </a:pPr>
            <a:endParaRPr sz="1600" kern="0" dirty="0">
              <a:solidFill>
                <a:srgbClr val="FFFFFF"/>
              </a:solidFill>
              <a:latin typeface="+mj-lt"/>
              <a:ea typeface="Century Gothic"/>
              <a:cs typeface="CiscoSansTT Light" panose="020B0503020201020303" pitchFamily="34" charset="0"/>
              <a:sym typeface="Century Gothic"/>
            </a:endParaRPr>
          </a:p>
        </p:txBody>
      </p:sp>
      <p:sp>
        <p:nvSpPr>
          <p:cNvPr id="3722" name="Google Shape;3722;p20"/>
          <p:cNvSpPr/>
          <p:nvPr/>
        </p:nvSpPr>
        <p:spPr>
          <a:xfrm>
            <a:off x="6186794" y="1444853"/>
            <a:ext cx="2143845" cy="675835"/>
          </a:xfrm>
          <a:custGeom>
            <a:avLst/>
            <a:gdLst/>
            <a:ahLst/>
            <a:cxnLst/>
            <a:rect l="l" t="t" r="r" b="b"/>
            <a:pathLst>
              <a:path w="2463800" h="952500" extrusionOk="0">
                <a:moveTo>
                  <a:pt x="0" y="704850"/>
                </a:moveTo>
                <a:lnTo>
                  <a:pt x="1663700" y="704850"/>
                </a:lnTo>
                <a:lnTo>
                  <a:pt x="1663700" y="952500"/>
                </a:lnTo>
                <a:lnTo>
                  <a:pt x="2463800" y="469900"/>
                </a:lnTo>
                <a:lnTo>
                  <a:pt x="1651000" y="0"/>
                </a:lnTo>
                <a:lnTo>
                  <a:pt x="1651000" y="247650"/>
                </a:lnTo>
                <a:lnTo>
                  <a:pt x="584200" y="215900"/>
                </a:lnTo>
                <a:lnTo>
                  <a:pt x="0" y="704850"/>
                </a:lnTo>
                <a:close/>
              </a:path>
            </a:pathLst>
          </a:custGeom>
          <a:solidFill>
            <a:schemeClr val="accent3"/>
          </a:solidFill>
          <a:ln>
            <a:noFill/>
          </a:ln>
        </p:spPr>
        <p:txBody>
          <a:bodyPr spcFirstLastPara="1" wrap="square" lIns="91425" tIns="45700" rIns="91425" bIns="45700" anchor="ctr" anchorCtr="0">
            <a:noAutofit/>
          </a:bodyPr>
          <a:lstStyle/>
          <a:p>
            <a:pPr algn="ctr" defTabSz="914354">
              <a:buClr>
                <a:srgbClr val="000000"/>
              </a:buClr>
            </a:pPr>
            <a:endParaRPr sz="1600" kern="0" dirty="0">
              <a:solidFill>
                <a:srgbClr val="FFFFFF"/>
              </a:solidFill>
              <a:latin typeface="+mj-lt"/>
              <a:ea typeface="Century Gothic"/>
              <a:cs typeface="CiscoSansTT Light" panose="020B0503020201020303" pitchFamily="34" charset="0"/>
              <a:sym typeface="Century Gothic"/>
            </a:endParaRPr>
          </a:p>
        </p:txBody>
      </p:sp>
      <p:sp>
        <p:nvSpPr>
          <p:cNvPr id="3726" name="Google Shape;3726;p20"/>
          <p:cNvSpPr txBox="1"/>
          <p:nvPr/>
        </p:nvSpPr>
        <p:spPr>
          <a:xfrm>
            <a:off x="2666325" y="3087825"/>
            <a:ext cx="1440563" cy="246221"/>
          </a:xfrm>
          <a:prstGeom prst="rect">
            <a:avLst/>
          </a:prstGeom>
          <a:noFill/>
          <a:ln>
            <a:noFill/>
          </a:ln>
        </p:spPr>
        <p:txBody>
          <a:bodyPr spcFirstLastPara="1" wrap="square" lIns="0" tIns="0" rIns="0" bIns="0" anchor="t" anchorCtr="0">
            <a:spAutoFit/>
          </a:bodyPr>
          <a:lstStyle/>
          <a:p>
            <a:pPr algn="ctr" defTabSz="914354">
              <a:buClr>
                <a:srgbClr val="000000"/>
              </a:buClr>
            </a:pPr>
            <a:r>
              <a:rPr lang="en-US" sz="1600" b="1" kern="0" dirty="0">
                <a:solidFill>
                  <a:srgbClr val="0D274D"/>
                </a:solidFill>
                <a:latin typeface="+mj-lt"/>
                <a:ea typeface="Arial"/>
                <a:cs typeface="CiscoSansTT Light" panose="020B0503020201020303" pitchFamily="34" charset="0"/>
                <a:sym typeface="Arial"/>
              </a:rPr>
              <a:t>App-based</a:t>
            </a:r>
            <a:endParaRPr sz="1600" kern="0" dirty="0">
              <a:solidFill>
                <a:srgbClr val="0D274D"/>
              </a:solidFill>
              <a:latin typeface="+mj-lt"/>
              <a:cs typeface="CiscoSansTT Light" panose="020B0503020201020303" pitchFamily="34" charset="0"/>
              <a:sym typeface="Arial"/>
            </a:endParaRPr>
          </a:p>
        </p:txBody>
      </p:sp>
      <p:sp>
        <p:nvSpPr>
          <p:cNvPr id="3727" name="Google Shape;3727;p20"/>
          <p:cNvSpPr txBox="1"/>
          <p:nvPr/>
        </p:nvSpPr>
        <p:spPr>
          <a:xfrm>
            <a:off x="4629740" y="2342946"/>
            <a:ext cx="1440563" cy="246221"/>
          </a:xfrm>
          <a:prstGeom prst="rect">
            <a:avLst/>
          </a:prstGeom>
          <a:noFill/>
          <a:ln>
            <a:noFill/>
          </a:ln>
        </p:spPr>
        <p:txBody>
          <a:bodyPr spcFirstLastPara="1" wrap="square" lIns="0" tIns="0" rIns="0" bIns="0" anchor="t" anchorCtr="0">
            <a:spAutoFit/>
          </a:bodyPr>
          <a:lstStyle/>
          <a:p>
            <a:pPr algn="ctr" defTabSz="914354">
              <a:buClr>
                <a:srgbClr val="000000"/>
              </a:buClr>
            </a:pPr>
            <a:r>
              <a:rPr lang="en-US" sz="1600" b="1" kern="0" dirty="0">
                <a:solidFill>
                  <a:srgbClr val="FFFFFF"/>
                </a:solidFill>
                <a:latin typeface="+mj-lt"/>
                <a:cs typeface="CiscoSansTT Light" panose="020B0503020201020303" pitchFamily="34" charset="0"/>
                <a:sym typeface="Arial"/>
              </a:rPr>
              <a:t>Pipelines</a:t>
            </a:r>
            <a:endParaRPr sz="1600" kern="0" dirty="0">
              <a:solidFill>
                <a:srgbClr val="FFFFFF"/>
              </a:solidFill>
              <a:latin typeface="+mj-lt"/>
              <a:cs typeface="CiscoSansTT Light" panose="020B0503020201020303" pitchFamily="34" charset="0"/>
              <a:sym typeface="Arial"/>
            </a:endParaRPr>
          </a:p>
        </p:txBody>
      </p:sp>
      <p:sp>
        <p:nvSpPr>
          <p:cNvPr id="3728" name="Google Shape;3728;p20"/>
          <p:cNvSpPr txBox="1"/>
          <p:nvPr/>
        </p:nvSpPr>
        <p:spPr>
          <a:xfrm>
            <a:off x="6510352" y="1685007"/>
            <a:ext cx="1440563" cy="246221"/>
          </a:xfrm>
          <a:prstGeom prst="rect">
            <a:avLst/>
          </a:prstGeom>
          <a:noFill/>
          <a:ln>
            <a:noFill/>
          </a:ln>
        </p:spPr>
        <p:txBody>
          <a:bodyPr spcFirstLastPara="1" wrap="square" lIns="0" tIns="0" rIns="0" bIns="0" anchor="t" anchorCtr="0">
            <a:spAutoFit/>
          </a:bodyPr>
          <a:lstStyle/>
          <a:p>
            <a:pPr algn="ctr" defTabSz="914354">
              <a:buClr>
                <a:srgbClr val="000000"/>
              </a:buClr>
            </a:pPr>
            <a:r>
              <a:rPr lang="en-US" sz="1600" b="1" kern="0" dirty="0">
                <a:latin typeface="+mj-lt"/>
                <a:cs typeface="CiscoSansTT Light" panose="020B0503020201020303" pitchFamily="34" charset="0"/>
                <a:sym typeface="Arial"/>
              </a:rPr>
              <a:t>Microservice</a:t>
            </a:r>
            <a:endParaRPr sz="1600" kern="0" dirty="0">
              <a:latin typeface="+mj-lt"/>
              <a:cs typeface="CiscoSansTT Light" panose="020B0503020201020303" pitchFamily="34" charset="0"/>
              <a:sym typeface="Arial"/>
            </a:endParaRPr>
          </a:p>
        </p:txBody>
      </p:sp>
      <p:sp>
        <p:nvSpPr>
          <p:cNvPr id="3729" name="Google Shape;3729;p20"/>
          <p:cNvSpPr txBox="1"/>
          <p:nvPr/>
        </p:nvSpPr>
        <p:spPr>
          <a:xfrm>
            <a:off x="628671" y="3849415"/>
            <a:ext cx="1440563" cy="246221"/>
          </a:xfrm>
          <a:prstGeom prst="rect">
            <a:avLst/>
          </a:prstGeom>
          <a:noFill/>
          <a:ln>
            <a:noFill/>
          </a:ln>
        </p:spPr>
        <p:txBody>
          <a:bodyPr spcFirstLastPara="1" wrap="square" lIns="0" tIns="0" rIns="0" bIns="0" anchor="t" anchorCtr="0">
            <a:spAutoFit/>
          </a:bodyPr>
          <a:lstStyle/>
          <a:p>
            <a:pPr algn="ctr" defTabSz="914354">
              <a:buClr>
                <a:srgbClr val="000000"/>
              </a:buClr>
            </a:pPr>
            <a:r>
              <a:rPr lang="en-US" sz="1600" b="1" kern="0" dirty="0">
                <a:solidFill>
                  <a:srgbClr val="FFFFFF"/>
                </a:solidFill>
                <a:latin typeface="+mj-lt"/>
                <a:ea typeface="Arial"/>
                <a:cs typeface="CiscoSansTT Light" panose="020B0503020201020303" pitchFamily="34" charset="0"/>
                <a:sym typeface="Arial"/>
              </a:rPr>
              <a:t>Scripts</a:t>
            </a:r>
            <a:endParaRPr sz="1600" kern="0" dirty="0">
              <a:solidFill>
                <a:srgbClr val="000000"/>
              </a:solidFill>
              <a:latin typeface="+mj-lt"/>
              <a:cs typeface="CiscoSansTT Light" panose="020B0503020201020303" pitchFamily="34" charset="0"/>
              <a:sym typeface="Arial"/>
            </a:endParaRPr>
          </a:p>
        </p:txBody>
      </p:sp>
      <p:sp>
        <p:nvSpPr>
          <p:cNvPr id="3734" name="Google Shape;3734;p20"/>
          <p:cNvSpPr txBox="1"/>
          <p:nvPr/>
        </p:nvSpPr>
        <p:spPr>
          <a:xfrm>
            <a:off x="296274" y="4266068"/>
            <a:ext cx="1818533" cy="814582"/>
          </a:xfrm>
          <a:prstGeom prst="rect">
            <a:avLst/>
          </a:prstGeom>
          <a:noFill/>
          <a:ln>
            <a:noFill/>
          </a:ln>
        </p:spPr>
        <p:txBody>
          <a:bodyPr spcFirstLastPara="1" wrap="square" lIns="0" tIns="0" rIns="0" bIns="0" anchor="t" anchorCtr="0">
            <a:spAutoFit/>
          </a:bodyPr>
          <a:lstStyle/>
          <a:p>
            <a:pPr>
              <a:lnSpc>
                <a:spcPct val="110000"/>
              </a:lnSpc>
              <a:spcAft>
                <a:spcPts val="1600"/>
              </a:spcAft>
              <a:buClr>
                <a:schemeClr val="accent1"/>
              </a:buClr>
              <a:buSzPct val="80000"/>
            </a:pPr>
            <a:r>
              <a:rPr lang="en-US" sz="1200" dirty="0">
                <a:solidFill>
                  <a:schemeClr val="tx1">
                    <a:lumMod val="75000"/>
                    <a:lumOff val="25000"/>
                  </a:schemeClr>
                </a:solidFill>
                <a:latin typeface="+mj-lt"/>
              </a:rPr>
              <a:t>Largely individually driven solutions to simple and repetitive problems. </a:t>
            </a:r>
          </a:p>
        </p:txBody>
      </p:sp>
      <p:sp>
        <p:nvSpPr>
          <p:cNvPr id="3735" name="Google Shape;3735;p20"/>
          <p:cNvSpPr txBox="1"/>
          <p:nvPr/>
        </p:nvSpPr>
        <p:spPr>
          <a:xfrm>
            <a:off x="2784252" y="3488087"/>
            <a:ext cx="1389595" cy="1017715"/>
          </a:xfrm>
          <a:prstGeom prst="rect">
            <a:avLst/>
          </a:prstGeom>
          <a:noFill/>
          <a:ln>
            <a:noFill/>
          </a:ln>
        </p:spPr>
        <p:txBody>
          <a:bodyPr spcFirstLastPara="1" wrap="square" lIns="0" tIns="0" rIns="0" bIns="0" anchor="t" anchorCtr="0">
            <a:spAutoFit/>
          </a:bodyPr>
          <a:lstStyle/>
          <a:p>
            <a:pPr>
              <a:lnSpc>
                <a:spcPct val="110000"/>
              </a:lnSpc>
              <a:spcAft>
                <a:spcPts val="1600"/>
              </a:spcAft>
              <a:buClr>
                <a:schemeClr val="accent1"/>
              </a:buClr>
              <a:buSzPct val="80000"/>
            </a:pPr>
            <a:r>
              <a:rPr lang="en-US" sz="1200" dirty="0">
                <a:solidFill>
                  <a:schemeClr val="tx1">
                    <a:lumMod val="75000"/>
                    <a:lumOff val="25000"/>
                  </a:schemeClr>
                </a:solidFill>
                <a:latin typeface="+mj-lt"/>
              </a:rPr>
              <a:t>Utilization of common tools to solve typical issues across multiple platforms. </a:t>
            </a:r>
          </a:p>
        </p:txBody>
      </p:sp>
      <p:sp>
        <p:nvSpPr>
          <p:cNvPr id="3736" name="Google Shape;3736;p20"/>
          <p:cNvSpPr txBox="1"/>
          <p:nvPr/>
        </p:nvSpPr>
        <p:spPr>
          <a:xfrm>
            <a:off x="4806871" y="2753324"/>
            <a:ext cx="1319324" cy="1423980"/>
          </a:xfrm>
          <a:prstGeom prst="rect">
            <a:avLst/>
          </a:prstGeom>
          <a:noFill/>
          <a:ln>
            <a:noFill/>
          </a:ln>
        </p:spPr>
        <p:txBody>
          <a:bodyPr spcFirstLastPara="1" wrap="square" lIns="0" tIns="0" rIns="0" bIns="0" anchor="t" anchorCtr="0">
            <a:spAutoFit/>
          </a:bodyPr>
          <a:lstStyle/>
          <a:p>
            <a:pPr>
              <a:lnSpc>
                <a:spcPct val="110000"/>
              </a:lnSpc>
              <a:spcAft>
                <a:spcPts val="1600"/>
              </a:spcAft>
              <a:buClr>
                <a:schemeClr val="accent1"/>
              </a:buClr>
              <a:buSzPct val="80000"/>
            </a:pPr>
            <a:r>
              <a:rPr lang="en-US" sz="1200" dirty="0">
                <a:solidFill>
                  <a:schemeClr val="tx1">
                    <a:lumMod val="75000"/>
                    <a:lumOff val="25000"/>
                  </a:schemeClr>
                </a:solidFill>
                <a:latin typeface="+mj-lt"/>
              </a:rPr>
              <a:t>Logical execution   of multiple automated steps using COTS software and business specific logic.</a:t>
            </a:r>
          </a:p>
        </p:txBody>
      </p:sp>
      <p:sp>
        <p:nvSpPr>
          <p:cNvPr id="3737" name="Google Shape;3737;p20"/>
          <p:cNvSpPr txBox="1"/>
          <p:nvPr/>
        </p:nvSpPr>
        <p:spPr>
          <a:xfrm>
            <a:off x="6812978" y="2202703"/>
            <a:ext cx="1379844" cy="2238562"/>
          </a:xfrm>
          <a:prstGeom prst="rect">
            <a:avLst/>
          </a:prstGeom>
          <a:noFill/>
          <a:ln>
            <a:noFill/>
          </a:ln>
        </p:spPr>
        <p:txBody>
          <a:bodyPr spcFirstLastPara="1" wrap="square" lIns="0" tIns="0" rIns="0" bIns="0" anchor="t" anchorCtr="0">
            <a:spAutoFit/>
          </a:bodyPr>
          <a:lstStyle/>
          <a:p>
            <a:pPr>
              <a:lnSpc>
                <a:spcPct val="110000"/>
              </a:lnSpc>
              <a:spcAft>
                <a:spcPts val="1600"/>
              </a:spcAft>
              <a:buClr>
                <a:schemeClr val="accent1"/>
              </a:buClr>
              <a:buSzPct val="80000"/>
            </a:pPr>
            <a:r>
              <a:rPr lang="en-US" sz="1200" dirty="0">
                <a:solidFill>
                  <a:schemeClr val="tx1">
                    <a:lumMod val="75000"/>
                    <a:lumOff val="25000"/>
                  </a:schemeClr>
                </a:solidFill>
                <a:latin typeface="+mj-lt"/>
              </a:rPr>
              <a:t>Management and Orchestration of multiple technology areas or operators. </a:t>
            </a:r>
          </a:p>
          <a:p>
            <a:pPr>
              <a:lnSpc>
                <a:spcPct val="110000"/>
              </a:lnSpc>
              <a:spcAft>
                <a:spcPts val="1600"/>
              </a:spcAft>
              <a:buClr>
                <a:schemeClr val="accent1"/>
              </a:buClr>
              <a:buSzPct val="80000"/>
            </a:pPr>
            <a:r>
              <a:rPr lang="en-US" sz="1200" dirty="0">
                <a:solidFill>
                  <a:schemeClr val="tx1">
                    <a:lumMod val="75000"/>
                    <a:lumOff val="25000"/>
                  </a:schemeClr>
                </a:solidFill>
                <a:latin typeface="+mj-lt"/>
              </a:rPr>
              <a:t>Services and their interfaces should be much more defined to avoid ‘organic growth’ issues. </a:t>
            </a:r>
          </a:p>
        </p:txBody>
      </p:sp>
      <p:sp>
        <p:nvSpPr>
          <p:cNvPr id="4" name="Arrow: Left-Right 3">
            <a:extLst>
              <a:ext uri="{FF2B5EF4-FFF2-40B4-BE49-F238E27FC236}">
                <a16:creationId xmlns:a16="http://schemas.microsoft.com/office/drawing/2014/main" id="{97209728-9EFD-4CAD-A872-FFC5190C7C33}"/>
              </a:ext>
            </a:extLst>
          </p:cNvPr>
          <p:cNvSpPr/>
          <p:nvPr/>
        </p:nvSpPr>
        <p:spPr>
          <a:xfrm>
            <a:off x="212641" y="5695088"/>
            <a:ext cx="4038140" cy="447923"/>
          </a:xfrm>
          <a:prstGeom prst="lef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rPr>
              <a:t>Tactical</a:t>
            </a:r>
          </a:p>
        </p:txBody>
      </p:sp>
      <p:sp>
        <p:nvSpPr>
          <p:cNvPr id="28" name="Arrow: Left-Right 27">
            <a:extLst>
              <a:ext uri="{FF2B5EF4-FFF2-40B4-BE49-F238E27FC236}">
                <a16:creationId xmlns:a16="http://schemas.microsoft.com/office/drawing/2014/main" id="{A80C2635-E5A4-4C01-9DB1-5F2641454F60}"/>
              </a:ext>
            </a:extLst>
          </p:cNvPr>
          <p:cNvSpPr/>
          <p:nvPr/>
        </p:nvSpPr>
        <p:spPr>
          <a:xfrm>
            <a:off x="4262457" y="5700229"/>
            <a:ext cx="4038140" cy="447923"/>
          </a:xfrm>
          <a:prstGeom prst="lef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400" dirty="0">
                <a:solidFill>
                  <a:srgbClr val="0D274D"/>
                </a:solidFill>
                <a:latin typeface="+mj-lt"/>
              </a:rPr>
              <a:t>Strategic</a:t>
            </a:r>
          </a:p>
        </p:txBody>
      </p:sp>
      <p:sp>
        <p:nvSpPr>
          <p:cNvPr id="3" name="Shape 769">
            <a:extLst>
              <a:ext uri="{FF2B5EF4-FFF2-40B4-BE49-F238E27FC236}">
                <a16:creationId xmlns:a16="http://schemas.microsoft.com/office/drawing/2014/main" id="{2DD2BCB2-7A30-5609-AD1E-5F41E8F7CE38}"/>
              </a:ext>
            </a:extLst>
          </p:cNvPr>
          <p:cNvSpPr/>
          <p:nvPr/>
        </p:nvSpPr>
        <p:spPr>
          <a:xfrm>
            <a:off x="8446457" y="-28504"/>
            <a:ext cx="3812499" cy="6915007"/>
          </a:xfrm>
          <a:prstGeom prst="rect">
            <a:avLst/>
          </a:prstGeom>
          <a:solidFill>
            <a:schemeClr val="accent3"/>
          </a:solidFill>
          <a:ln w="12700">
            <a:miter lim="400000"/>
          </a:ln>
          <a:effectLst>
            <a:outerShdw sx="0" sy="0" rotWithShape="0">
              <a:scrgbClr r="0" g="0" b="0"/>
            </a:outerShdw>
          </a:effectLst>
          <a:extLs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22848" tIns="45720" rIns="22848" bIns="45720" anchor="ctr">
            <a:noAutofit/>
          </a:bodyPr>
          <a:lstStyle/>
          <a:p>
            <a:pPr algn="ctr">
              <a:defRPr>
                <a:solidFill>
                  <a:srgbClr val="FFFFFF"/>
                </a:solidFill>
              </a:defRPr>
            </a:pPr>
            <a:endParaRPr sz="933" dirty="0">
              <a:latin typeface="+mj-lt"/>
              <a:cs typeface="CiscoSansTT Light" panose="020B0503020201020303" pitchFamily="34" charset="0"/>
            </a:endParaRPr>
          </a:p>
        </p:txBody>
      </p:sp>
      <p:sp>
        <p:nvSpPr>
          <p:cNvPr id="6" name="TextBox 5">
            <a:extLst>
              <a:ext uri="{FF2B5EF4-FFF2-40B4-BE49-F238E27FC236}">
                <a16:creationId xmlns:a16="http://schemas.microsoft.com/office/drawing/2014/main" id="{84307F1B-B6D6-14C9-3B60-9653282AB82C}"/>
              </a:ext>
            </a:extLst>
          </p:cNvPr>
          <p:cNvSpPr txBox="1"/>
          <p:nvPr/>
        </p:nvSpPr>
        <p:spPr>
          <a:xfrm>
            <a:off x="8654197" y="368211"/>
            <a:ext cx="3407433" cy="5907643"/>
          </a:xfrm>
          <a:prstGeom prst="rect">
            <a:avLst/>
          </a:prstGeom>
          <a:noFill/>
        </p:spPr>
        <p:txBody>
          <a:bodyPr wrap="square">
            <a:spAutoFit/>
          </a:bodyPr>
          <a:lstStyle/>
          <a:p>
            <a:pPr marL="311143">
              <a:lnSpc>
                <a:spcPct val="110000"/>
              </a:lnSpc>
              <a:spcAft>
                <a:spcPts val="1600"/>
              </a:spcAft>
              <a:buClr>
                <a:schemeClr val="tx1"/>
              </a:buClr>
              <a:buSzPct val="80000"/>
            </a:pPr>
            <a:r>
              <a:rPr lang="en-US" sz="1400" dirty="0">
                <a:latin typeface="+mj-lt"/>
              </a:rPr>
              <a:t>Writers' perspective</a:t>
            </a:r>
          </a:p>
          <a:p>
            <a:pPr marL="285744" indent="-285744">
              <a:lnSpc>
                <a:spcPct val="110000"/>
              </a:lnSpc>
              <a:spcAft>
                <a:spcPts val="1600"/>
              </a:spcAft>
              <a:buClr>
                <a:schemeClr val="tx1"/>
              </a:buClr>
              <a:buSzPct val="80000"/>
              <a:buFont typeface="Wingdings" pitchFamily="2" charset="2"/>
              <a:buChar char="q"/>
            </a:pPr>
            <a:r>
              <a:rPr lang="en-US" sz="1400" dirty="0">
                <a:latin typeface="+mj-lt"/>
              </a:rPr>
              <a:t>Baseline - As part of baseline phase, you should have a clear view on where you are in terms of technical sophistication and organizational composition. In large siloed organizations, it’s unlikely you’re going to develop a multi-domain orchestrator in 6 months. </a:t>
            </a:r>
          </a:p>
          <a:p>
            <a:pPr marL="285744" indent="-285744">
              <a:lnSpc>
                <a:spcPct val="110000"/>
              </a:lnSpc>
              <a:spcAft>
                <a:spcPts val="1600"/>
              </a:spcAft>
              <a:buClr>
                <a:schemeClr val="tx1"/>
              </a:buClr>
              <a:buSzPct val="80000"/>
              <a:buFont typeface="Wingdings" pitchFamily="2" charset="2"/>
              <a:buChar char="q"/>
            </a:pPr>
            <a:r>
              <a:rPr lang="en-US" sz="1400" dirty="0">
                <a:latin typeface="+mj-lt"/>
              </a:rPr>
              <a:t>A different approach such as ‘simple’ tactical implementations may be a better fit for your organization as they demonstrate their value to other groups and are more likely to succeed in siloed orgs.</a:t>
            </a:r>
          </a:p>
          <a:p>
            <a:pPr marL="285744" indent="-285744">
              <a:lnSpc>
                <a:spcPct val="110000"/>
              </a:lnSpc>
              <a:spcAft>
                <a:spcPts val="1600"/>
              </a:spcAft>
              <a:buClr>
                <a:schemeClr val="tx1"/>
              </a:buClr>
              <a:buSzPct val="80000"/>
              <a:buFont typeface="Wingdings" pitchFamily="2" charset="2"/>
              <a:buChar char="q"/>
            </a:pPr>
            <a:r>
              <a:rPr lang="en-US" sz="1400" dirty="0">
                <a:latin typeface="+mj-lt"/>
              </a:rPr>
              <a:t>Stretch goal may be to have fully automated Services – if you’ve a long way to travel it’d be prudent to build architectural patterns and a cyclical review cycle to tweak your approach towards ‘what works.’ </a:t>
            </a:r>
          </a:p>
        </p:txBody>
      </p:sp>
    </p:spTree>
    <p:custDataLst>
      <p:tags r:id="rId1"/>
    </p:custDataLst>
    <p:extLst>
      <p:ext uri="{BB962C8B-B14F-4D97-AF65-F5344CB8AC3E}">
        <p14:creationId xmlns:p14="http://schemas.microsoft.com/office/powerpoint/2010/main" val="46721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1" grpId="0" animBg="1"/>
      <p:bldP spid="3732" grpId="0" animBg="1"/>
      <p:bldP spid="3733" grpId="0" animBg="1"/>
      <p:bldP spid="3717" grpId="0" animBg="1"/>
      <p:bldP spid="3718" grpId="0" animBg="1"/>
      <p:bldP spid="3719" grpId="0" animBg="1"/>
      <p:bldP spid="3720" grpId="0" animBg="1"/>
      <p:bldP spid="3721" grpId="0" animBg="1"/>
      <p:bldP spid="3722" grpId="0" animBg="1"/>
      <p:bldP spid="3726" grpId="0"/>
      <p:bldP spid="3727" grpId="0"/>
      <p:bldP spid="3728" grpId="0"/>
      <p:bldP spid="3735" grpId="0"/>
      <p:bldP spid="3736" grpId="0"/>
      <p:bldP spid="3737" grpId="0"/>
      <p:bldP spid="4" grpId="0" animBg="1"/>
      <p:bldP spid="28"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769">
            <a:extLst>
              <a:ext uri="{FF2B5EF4-FFF2-40B4-BE49-F238E27FC236}">
                <a16:creationId xmlns:a16="http://schemas.microsoft.com/office/drawing/2014/main" id="{C53CE5CB-8FA1-951A-AEA5-9E38DD08B1D7}"/>
              </a:ext>
            </a:extLst>
          </p:cNvPr>
          <p:cNvSpPr/>
          <p:nvPr/>
        </p:nvSpPr>
        <p:spPr>
          <a:xfrm>
            <a:off x="0" y="4962024"/>
            <a:ext cx="12182477" cy="1910731"/>
          </a:xfrm>
          <a:prstGeom prst="rect">
            <a:avLst/>
          </a:prstGeom>
          <a:solidFill>
            <a:schemeClr val="accent1"/>
          </a:solidFill>
          <a:ln w="12700">
            <a:miter lim="400000"/>
          </a:ln>
          <a:effectLst>
            <a:outerShdw sx="0" sy="0" rotWithShape="0">
              <a:scrgbClr r="0" g="0" b="0"/>
            </a:outerShdw>
          </a:effectLst>
          <a:extLst>
            <a:ext uri="{E45631CC-5BF2-4c18-A39C-3461C7D3F71A}">
              <a14:hiddenSp3d xmlns:ma14="http://schemas.microsoft.com/office/mac/drawingml/2011/main" xmlns:a16="http://schemas.microsoft.com/office/drawing/2014/main" xmlns:p14="http://schemas.microsoft.com/office/powerpoint/2010/main" xmlns:mc="http://schemas.openxmlformats.org/markup-compatibility/2006" xmlns:a14="http://schemas.microsoft.com/office/drawing/2010/main" xmlns=""/>
            </a:ext>
          </a:extLst>
        </p:spPr>
        <p:txBody>
          <a:bodyPr wrap="square" lIns="22848" tIns="45720" rIns="22848" bIns="45720" anchor="ctr">
            <a:noAutofit/>
          </a:bodyPr>
          <a:lstStyle/>
          <a:p>
            <a:pPr algn="ctr">
              <a:defRPr>
                <a:solidFill>
                  <a:srgbClr val="FFFFFF"/>
                </a:solidFill>
              </a:defRPr>
            </a:pPr>
            <a:endParaRPr sz="933" dirty="0">
              <a:latin typeface="CiscoSansTT Light" panose="020B0503020201020303" pitchFamily="34" charset="0"/>
              <a:cs typeface="CiscoSansTT Light" panose="020B0503020201020303" pitchFamily="34" charset="0"/>
            </a:endParaRPr>
          </a:p>
        </p:txBody>
      </p:sp>
      <p:sp>
        <p:nvSpPr>
          <p:cNvPr id="38" name="Rectangle: Top Corners Rounded 26">
            <a:extLst>
              <a:ext uri="{FF2B5EF4-FFF2-40B4-BE49-F238E27FC236}">
                <a16:creationId xmlns:a16="http://schemas.microsoft.com/office/drawing/2014/main" id="{BA7E0961-7BC7-4753-99F5-AFC33EEBAD1A}"/>
              </a:ext>
            </a:extLst>
          </p:cNvPr>
          <p:cNvSpPr/>
          <p:nvPr/>
        </p:nvSpPr>
        <p:spPr>
          <a:xfrm rot="5400000">
            <a:off x="5298983" y="-3040145"/>
            <a:ext cx="1002163" cy="11600127"/>
          </a:xfrm>
          <a:prstGeom prst="round2SameRect">
            <a:avLst>
              <a:gd name="adj1" fmla="val 50000"/>
              <a:gd name="adj2" fmla="val 0"/>
            </a:avLst>
          </a:prstGeom>
          <a:solidFill>
            <a:srgbClr val="B4E2F6"/>
          </a:solidFill>
          <a:ln w="25400" cap="flat" cmpd="sng" algn="ctr">
            <a:noFill/>
            <a:prstDash val="solid"/>
          </a:ln>
          <a:effectLst/>
        </p:spPr>
        <p:txBody>
          <a:bodyPr lIns="0" tIns="0" rIns="0" bIns="0" rtlCol="0" anchor="ctr"/>
          <a:lstStyle/>
          <a:p>
            <a:pPr algn="ctr">
              <a:spcAft>
                <a:spcPts val="1000"/>
              </a:spcAft>
              <a:buClr>
                <a:srgbClr val="000000"/>
              </a:buClr>
              <a:defRPr/>
            </a:pPr>
            <a:endParaRPr lang="en-US" sz="1100" kern="0" dirty="0" err="1">
              <a:solidFill>
                <a:schemeClr val="bg1">
                  <a:lumMod val="75000"/>
                  <a:lumOff val="25000"/>
                </a:schemeClr>
              </a:solidFill>
              <a:latin typeface="CiscoSansTT ExtraLight" panose="020B0604020202020204"/>
              <a:cs typeface="CiscoSansTT ExtraLight" panose="020B0303020201020303" pitchFamily="34" charset="0"/>
              <a:sym typeface="Arial"/>
            </a:endParaRPr>
          </a:p>
        </p:txBody>
      </p:sp>
      <p:cxnSp>
        <p:nvCxnSpPr>
          <p:cNvPr id="39" name="Straight Connector 38">
            <a:extLst>
              <a:ext uri="{FF2B5EF4-FFF2-40B4-BE49-F238E27FC236}">
                <a16:creationId xmlns:a16="http://schemas.microsoft.com/office/drawing/2014/main" id="{89757426-F29F-47D0-AB10-2CA54A1F30D0}"/>
              </a:ext>
            </a:extLst>
          </p:cNvPr>
          <p:cNvCxnSpPr>
            <a:cxnSpLocks/>
            <a:stCxn id="64" idx="4"/>
          </p:cNvCxnSpPr>
          <p:nvPr/>
        </p:nvCxnSpPr>
        <p:spPr>
          <a:xfrm>
            <a:off x="703605" y="3157106"/>
            <a:ext cx="7" cy="1505505"/>
          </a:xfrm>
          <a:prstGeom prst="line">
            <a:avLst/>
          </a:prstGeom>
          <a:noFill/>
          <a:ln w="12700" cap="rnd" cmpd="sng">
            <a:solidFill>
              <a:schemeClr val="tx1">
                <a:lumMod val="50000"/>
                <a:lumOff val="50000"/>
              </a:schemeClr>
            </a:solidFill>
            <a:prstDash val="sysDot"/>
            <a:round/>
            <a:headEnd type="none" w="med" len="med"/>
            <a:tailEnd type="none" w="sm" len="sm"/>
          </a:ln>
        </p:spPr>
      </p:cxnSp>
      <p:cxnSp>
        <p:nvCxnSpPr>
          <p:cNvPr id="40" name="Straight Connector 39">
            <a:extLst>
              <a:ext uri="{FF2B5EF4-FFF2-40B4-BE49-F238E27FC236}">
                <a16:creationId xmlns:a16="http://schemas.microsoft.com/office/drawing/2014/main" id="{6A05F30A-2D7E-4B9D-9830-EB9B5B6A575F}"/>
              </a:ext>
            </a:extLst>
          </p:cNvPr>
          <p:cNvCxnSpPr>
            <a:cxnSpLocks/>
          </p:cNvCxnSpPr>
          <p:nvPr/>
        </p:nvCxnSpPr>
        <p:spPr>
          <a:xfrm>
            <a:off x="5779745" y="3175603"/>
            <a:ext cx="3" cy="1512468"/>
          </a:xfrm>
          <a:prstGeom prst="line">
            <a:avLst/>
          </a:prstGeom>
          <a:noFill/>
          <a:ln w="12700" cap="rnd" cmpd="sng">
            <a:solidFill>
              <a:schemeClr val="tx1">
                <a:lumMod val="50000"/>
                <a:lumOff val="50000"/>
              </a:schemeClr>
            </a:solidFill>
            <a:prstDash val="sysDot"/>
            <a:round/>
            <a:headEnd type="none" w="med" len="med"/>
            <a:tailEnd type="none" w="sm" len="sm"/>
          </a:ln>
        </p:spPr>
      </p:cxnSp>
      <p:grpSp>
        <p:nvGrpSpPr>
          <p:cNvPr id="42" name="Group 41">
            <a:extLst>
              <a:ext uri="{FF2B5EF4-FFF2-40B4-BE49-F238E27FC236}">
                <a16:creationId xmlns:a16="http://schemas.microsoft.com/office/drawing/2014/main" id="{74F6781D-26BA-47E1-ABF4-D335277FC440}"/>
              </a:ext>
            </a:extLst>
          </p:cNvPr>
          <p:cNvGrpSpPr/>
          <p:nvPr/>
        </p:nvGrpSpPr>
        <p:grpSpPr>
          <a:xfrm>
            <a:off x="-86239" y="2418489"/>
            <a:ext cx="10995467" cy="672168"/>
            <a:chOff x="-35719" y="2490552"/>
            <a:chExt cx="8270028" cy="505558"/>
          </a:xfrm>
        </p:grpSpPr>
        <p:sp>
          <p:nvSpPr>
            <p:cNvPr id="43" name="Graphic 5">
              <a:extLst>
                <a:ext uri="{FF2B5EF4-FFF2-40B4-BE49-F238E27FC236}">
                  <a16:creationId xmlns:a16="http://schemas.microsoft.com/office/drawing/2014/main" id="{F4D5F042-F3D0-4592-A0E5-A246F8C4F0FE}"/>
                </a:ext>
              </a:extLst>
            </p:cNvPr>
            <p:cNvSpPr>
              <a:spLocks noChangeAspect="1"/>
            </p:cNvSpPr>
            <p:nvPr userDrawn="1"/>
          </p:nvSpPr>
          <p:spPr>
            <a:xfrm>
              <a:off x="7967557" y="2490552"/>
              <a:ext cx="266752" cy="505558"/>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accent1"/>
            </a:solidFill>
            <a:ln w="9525" cap="flat">
              <a:noFill/>
              <a:prstDash val="solid"/>
              <a:miter/>
            </a:ln>
          </p:spPr>
          <p:txBody>
            <a:bodyPr rtlCol="0" anchor="ctr"/>
            <a:lstStyle/>
            <a:p>
              <a:pPr>
                <a:buClr>
                  <a:srgbClr val="000000"/>
                </a:buClr>
                <a:defRPr/>
              </a:pPr>
              <a:endParaRPr lang="en-US" sz="1400" kern="0" dirty="0">
                <a:solidFill>
                  <a:srgbClr val="000000"/>
                </a:solidFill>
                <a:latin typeface="CiscoSansTT ExtraLight" panose="020B0604020202020204"/>
                <a:cs typeface="CiscoSansTT Light" panose="020B0503020201020303" pitchFamily="34" charset="0"/>
                <a:sym typeface="Arial"/>
              </a:endParaRPr>
            </a:p>
          </p:txBody>
        </p:sp>
        <p:sp>
          <p:nvSpPr>
            <p:cNvPr id="44" name="Rectangle: Rounded Corners 29">
              <a:extLst>
                <a:ext uri="{FF2B5EF4-FFF2-40B4-BE49-F238E27FC236}">
                  <a16:creationId xmlns:a16="http://schemas.microsoft.com/office/drawing/2014/main" id="{32D91169-3027-448D-9DA9-A0CB26B8D25C}"/>
                </a:ext>
              </a:extLst>
            </p:cNvPr>
            <p:cNvSpPr/>
            <p:nvPr/>
          </p:nvSpPr>
          <p:spPr>
            <a:xfrm>
              <a:off x="-35719" y="2705100"/>
              <a:ext cx="8201707" cy="76200"/>
            </a:xfrm>
            <a:prstGeom prst="roundRect">
              <a:avLst>
                <a:gd name="adj" fmla="val 50000"/>
              </a:avLst>
            </a:prstGeom>
            <a:solidFill>
              <a:schemeClr val="accent1"/>
            </a:solidFill>
            <a:ln w="25400" cap="flat" cmpd="sng" algn="ctr">
              <a:noFill/>
              <a:prstDash val="solid"/>
            </a:ln>
            <a:effectLst/>
          </p:spPr>
          <p:txBody>
            <a:bodyPr lIns="0" tIns="0" rIns="0" bIns="0" rtlCol="0" anchor="ctr"/>
            <a:lstStyle/>
            <a:p>
              <a:pPr algn="ctr">
                <a:spcAft>
                  <a:spcPts val="1000"/>
                </a:spcAft>
                <a:buClr>
                  <a:srgbClr val="000000"/>
                </a:buClr>
                <a:defRPr/>
              </a:pPr>
              <a:endParaRPr lang="en-US" sz="1100" kern="0" dirty="0" err="1">
                <a:solidFill>
                  <a:srgbClr val="FFFFFF"/>
                </a:solidFill>
                <a:latin typeface="CiscoSansTT ExtraLight" panose="020B0604020202020204"/>
                <a:cs typeface="CiscoSansTT ExtraLight" panose="020B0303020201020303" pitchFamily="34" charset="0"/>
                <a:sym typeface="Arial"/>
              </a:endParaRPr>
            </a:p>
          </p:txBody>
        </p:sp>
      </p:grpSp>
      <p:sp>
        <p:nvSpPr>
          <p:cNvPr id="50" name="TextBox 49">
            <a:extLst>
              <a:ext uri="{FF2B5EF4-FFF2-40B4-BE49-F238E27FC236}">
                <a16:creationId xmlns:a16="http://schemas.microsoft.com/office/drawing/2014/main" id="{174B3E20-EF7D-4F0E-8DA3-A5798A3E6798}"/>
              </a:ext>
            </a:extLst>
          </p:cNvPr>
          <p:cNvSpPr txBox="1"/>
          <p:nvPr/>
        </p:nvSpPr>
        <p:spPr>
          <a:xfrm>
            <a:off x="3269764" y="171189"/>
            <a:ext cx="2273489" cy="799089"/>
          </a:xfrm>
          <a:prstGeom prst="rect">
            <a:avLst/>
          </a:prstGeom>
          <a:noFill/>
          <a:ln w="3175">
            <a:noFill/>
          </a:ln>
        </p:spPr>
        <p:txBody>
          <a:bodyPr wrap="square" lIns="0" tIns="0" rIns="0" bIns="0" rtlCol="0">
            <a:noAutofit/>
          </a:bodyPr>
          <a:lstStyle/>
          <a:p>
            <a:pPr>
              <a:spcAft>
                <a:spcPts val="1000"/>
              </a:spcAft>
              <a:buClr>
                <a:srgbClr val="00BCEB"/>
              </a:buClr>
            </a:pPr>
            <a:r>
              <a:rPr lang="en-US" sz="2000" kern="0" dirty="0">
                <a:latin typeface="CiscoSansTT" panose="020B0503020201020303" pitchFamily="34" charset="0"/>
                <a:cs typeface="CiscoSansTT" panose="020B0503020201020303" pitchFamily="34" charset="0"/>
                <a:sym typeface="Arial"/>
              </a:rPr>
              <a:t>Use Case Identification</a:t>
            </a:r>
          </a:p>
        </p:txBody>
      </p:sp>
      <p:sp>
        <p:nvSpPr>
          <p:cNvPr id="51" name="TextBox 50">
            <a:extLst>
              <a:ext uri="{FF2B5EF4-FFF2-40B4-BE49-F238E27FC236}">
                <a16:creationId xmlns:a16="http://schemas.microsoft.com/office/drawing/2014/main" id="{80046167-3871-4868-86C3-345A465EC6EE}"/>
              </a:ext>
            </a:extLst>
          </p:cNvPr>
          <p:cNvSpPr txBox="1"/>
          <p:nvPr/>
        </p:nvSpPr>
        <p:spPr>
          <a:xfrm>
            <a:off x="3256642" y="995747"/>
            <a:ext cx="3235531" cy="1205616"/>
          </a:xfrm>
          <a:prstGeom prst="rect">
            <a:avLst/>
          </a:prstGeom>
          <a:noFill/>
          <a:ln w="3175">
            <a:noFill/>
          </a:ln>
        </p:spPr>
        <p:txBody>
          <a:bodyPr wrap="square" lIns="0" tIns="0" rIns="0" bIns="0" rtlCol="0">
            <a:noAutofit/>
          </a:bodyPr>
          <a:lstStyle/>
          <a:p>
            <a:pPr marL="4763">
              <a:lnSpc>
                <a:spcPct val="90000"/>
              </a:lnSpc>
              <a:spcAft>
                <a:spcPts val="800"/>
              </a:spcAft>
            </a:pPr>
            <a:r>
              <a:rPr lang="en-US" sz="1400" i="1" dirty="0">
                <a:solidFill>
                  <a:schemeClr val="tx1">
                    <a:lumMod val="75000"/>
                    <a:lumOff val="25000"/>
                  </a:schemeClr>
                </a:solidFill>
                <a:latin typeface="+mn-lt"/>
                <a:cs typeface="CiscoSansTT Light" panose="020B0503020201020303" pitchFamily="34" charset="0"/>
              </a:rPr>
              <a:t>‘what is the business function you need to perform? </a:t>
            </a:r>
            <a:endParaRPr lang="en-US" sz="1400" dirty="0">
              <a:solidFill>
                <a:schemeClr val="tx1">
                  <a:lumMod val="75000"/>
                  <a:lumOff val="25000"/>
                </a:schemeClr>
              </a:solidFill>
              <a:latin typeface="+mn-lt"/>
              <a:cs typeface="CiscoSansTT Light" panose="020B0503020201020303" pitchFamily="34" charset="0"/>
            </a:endParaRPr>
          </a:p>
        </p:txBody>
      </p:sp>
      <p:sp>
        <p:nvSpPr>
          <p:cNvPr id="54" name="TextBox 53">
            <a:extLst>
              <a:ext uri="{FF2B5EF4-FFF2-40B4-BE49-F238E27FC236}">
                <a16:creationId xmlns:a16="http://schemas.microsoft.com/office/drawing/2014/main" id="{EB4A8A1F-7DFB-4A8B-BB8E-9898510BE0D8}"/>
              </a:ext>
            </a:extLst>
          </p:cNvPr>
          <p:cNvSpPr txBox="1"/>
          <p:nvPr/>
        </p:nvSpPr>
        <p:spPr>
          <a:xfrm>
            <a:off x="8458408" y="960666"/>
            <a:ext cx="3424102" cy="703709"/>
          </a:xfrm>
          <a:prstGeom prst="rect">
            <a:avLst/>
          </a:prstGeom>
          <a:noFill/>
          <a:ln w="3175">
            <a:noFill/>
          </a:ln>
        </p:spPr>
        <p:txBody>
          <a:bodyPr wrap="square" lIns="0" tIns="0" rIns="0" bIns="0" rtlCol="0">
            <a:noAutofit/>
          </a:bodyPr>
          <a:lstStyle/>
          <a:p>
            <a:pPr marL="4763">
              <a:lnSpc>
                <a:spcPct val="90000"/>
              </a:lnSpc>
              <a:spcAft>
                <a:spcPts val="800"/>
              </a:spcAft>
            </a:pPr>
            <a:r>
              <a:rPr lang="en-US" sz="1400" dirty="0">
                <a:solidFill>
                  <a:schemeClr val="tx1">
                    <a:lumMod val="75000"/>
                    <a:lumOff val="25000"/>
                  </a:schemeClr>
                </a:solidFill>
                <a:latin typeface="+mn-lt"/>
                <a:cs typeface="CiscoSansTT Light" panose="020B0503020201020303" pitchFamily="34" charset="0"/>
              </a:rPr>
              <a:t>Build functionality incrementally to discover issues and opportunities for improvement as you go. </a:t>
            </a:r>
          </a:p>
        </p:txBody>
      </p:sp>
      <p:sp>
        <p:nvSpPr>
          <p:cNvPr id="56" name="TextBox 55">
            <a:extLst>
              <a:ext uri="{FF2B5EF4-FFF2-40B4-BE49-F238E27FC236}">
                <a16:creationId xmlns:a16="http://schemas.microsoft.com/office/drawing/2014/main" id="{C546D638-BCDE-44F4-AF40-D2B15489772E}"/>
              </a:ext>
            </a:extLst>
          </p:cNvPr>
          <p:cNvSpPr txBox="1"/>
          <p:nvPr/>
        </p:nvSpPr>
        <p:spPr>
          <a:xfrm>
            <a:off x="864205" y="3332066"/>
            <a:ext cx="1836211" cy="398873"/>
          </a:xfrm>
          <a:prstGeom prst="rect">
            <a:avLst/>
          </a:prstGeom>
          <a:noFill/>
          <a:ln w="3175">
            <a:noFill/>
          </a:ln>
        </p:spPr>
        <p:txBody>
          <a:bodyPr wrap="square" lIns="0" tIns="0" rIns="0" bIns="0" rtlCol="0">
            <a:noAutofit/>
          </a:bodyPr>
          <a:lstStyle/>
          <a:p>
            <a:pPr>
              <a:spcAft>
                <a:spcPts val="1000"/>
              </a:spcAft>
              <a:buClr>
                <a:srgbClr val="00BCEB"/>
              </a:buClr>
            </a:pPr>
            <a:r>
              <a:rPr lang="en-US" sz="2000" kern="0" dirty="0">
                <a:latin typeface="CiscoSansTT" panose="020B0503020201020303" pitchFamily="34" charset="0"/>
                <a:cs typeface="CiscoSansTT" panose="020B0503020201020303" pitchFamily="34" charset="0"/>
                <a:sym typeface="Arial"/>
              </a:rPr>
              <a:t>Baseline</a:t>
            </a:r>
          </a:p>
        </p:txBody>
      </p:sp>
      <p:sp>
        <p:nvSpPr>
          <p:cNvPr id="57" name="TextBox 56">
            <a:extLst>
              <a:ext uri="{FF2B5EF4-FFF2-40B4-BE49-F238E27FC236}">
                <a16:creationId xmlns:a16="http://schemas.microsoft.com/office/drawing/2014/main" id="{C4E1E13E-B566-44AA-B8A2-5A02331A5E83}"/>
              </a:ext>
            </a:extLst>
          </p:cNvPr>
          <p:cNvSpPr txBox="1"/>
          <p:nvPr/>
        </p:nvSpPr>
        <p:spPr>
          <a:xfrm>
            <a:off x="864205" y="3667713"/>
            <a:ext cx="2979627" cy="1436299"/>
          </a:xfrm>
          <a:prstGeom prst="rect">
            <a:avLst/>
          </a:prstGeom>
          <a:noFill/>
          <a:ln w="3175">
            <a:noFill/>
          </a:ln>
        </p:spPr>
        <p:txBody>
          <a:bodyPr wrap="square" lIns="0" tIns="0" rIns="0" bIns="0" rtlCol="0">
            <a:noAutofit/>
          </a:bodyPr>
          <a:lstStyle/>
          <a:p>
            <a:pPr marL="4763">
              <a:lnSpc>
                <a:spcPct val="90000"/>
              </a:lnSpc>
              <a:spcAft>
                <a:spcPts val="800"/>
              </a:spcAft>
            </a:pPr>
            <a:r>
              <a:rPr lang="en-US" sz="1400" dirty="0">
                <a:solidFill>
                  <a:schemeClr val="tx1">
                    <a:lumMod val="75000"/>
                    <a:lumOff val="25000"/>
                  </a:schemeClr>
                </a:solidFill>
                <a:latin typeface="+mn-lt"/>
                <a:cs typeface="CiscoSansTT Light" panose="020B0503020201020303" pitchFamily="34" charset="0"/>
              </a:rPr>
              <a:t>Assess where you are and define the scope.</a:t>
            </a:r>
          </a:p>
        </p:txBody>
      </p:sp>
      <p:sp>
        <p:nvSpPr>
          <p:cNvPr id="59" name="TextBox 58">
            <a:extLst>
              <a:ext uri="{FF2B5EF4-FFF2-40B4-BE49-F238E27FC236}">
                <a16:creationId xmlns:a16="http://schemas.microsoft.com/office/drawing/2014/main" id="{1F6B0227-5241-4A5E-837E-6FC520FA80B3}"/>
              </a:ext>
            </a:extLst>
          </p:cNvPr>
          <p:cNvSpPr txBox="1"/>
          <p:nvPr/>
        </p:nvSpPr>
        <p:spPr>
          <a:xfrm>
            <a:off x="5940342" y="3335517"/>
            <a:ext cx="1836211" cy="398873"/>
          </a:xfrm>
          <a:prstGeom prst="rect">
            <a:avLst/>
          </a:prstGeom>
          <a:noFill/>
          <a:ln w="3175">
            <a:noFill/>
          </a:ln>
        </p:spPr>
        <p:txBody>
          <a:bodyPr wrap="square" lIns="0" tIns="0" rIns="0" bIns="0" rtlCol="0">
            <a:noAutofit/>
          </a:bodyPr>
          <a:lstStyle/>
          <a:p>
            <a:pPr>
              <a:spcAft>
                <a:spcPts val="1000"/>
              </a:spcAft>
              <a:buClr>
                <a:srgbClr val="00BCEB"/>
              </a:buClr>
            </a:pPr>
            <a:r>
              <a:rPr lang="en-US" sz="2000" kern="0" dirty="0">
                <a:latin typeface="CiscoSansTT" panose="020B0503020201020303" pitchFamily="34" charset="0"/>
                <a:cs typeface="CiscoSansTT" panose="020B0503020201020303" pitchFamily="34" charset="0"/>
                <a:sym typeface="Arial"/>
              </a:rPr>
              <a:t>Sanitization</a:t>
            </a:r>
          </a:p>
        </p:txBody>
      </p:sp>
      <p:sp>
        <p:nvSpPr>
          <p:cNvPr id="60" name="TextBox 59">
            <a:extLst>
              <a:ext uri="{FF2B5EF4-FFF2-40B4-BE49-F238E27FC236}">
                <a16:creationId xmlns:a16="http://schemas.microsoft.com/office/drawing/2014/main" id="{BAE5EB0F-AA04-4570-A7C6-069221DDE598}"/>
              </a:ext>
            </a:extLst>
          </p:cNvPr>
          <p:cNvSpPr txBox="1"/>
          <p:nvPr/>
        </p:nvSpPr>
        <p:spPr>
          <a:xfrm>
            <a:off x="5940341" y="3734388"/>
            <a:ext cx="3362121" cy="1227636"/>
          </a:xfrm>
          <a:prstGeom prst="rect">
            <a:avLst/>
          </a:prstGeom>
          <a:noFill/>
          <a:ln w="3175">
            <a:noFill/>
          </a:ln>
        </p:spPr>
        <p:txBody>
          <a:bodyPr wrap="square" lIns="0" tIns="0" rIns="0" bIns="0" rtlCol="0">
            <a:noAutofit/>
          </a:bodyPr>
          <a:lstStyle/>
          <a:p>
            <a:pPr marL="4763">
              <a:lnSpc>
                <a:spcPct val="90000"/>
              </a:lnSpc>
              <a:spcAft>
                <a:spcPts val="800"/>
              </a:spcAft>
            </a:pPr>
            <a:r>
              <a:rPr lang="en-US" sz="1400" dirty="0">
                <a:solidFill>
                  <a:schemeClr val="tx1">
                    <a:lumMod val="75000"/>
                    <a:lumOff val="25000"/>
                  </a:schemeClr>
                </a:solidFill>
                <a:latin typeface="+mn-lt"/>
                <a:cs typeface="CiscoSansTT Light" panose="020B0503020201020303" pitchFamily="34" charset="0"/>
              </a:rPr>
              <a:t>Focus on valuable assets , remove the unnecessary and focus on what benefits from the transformation. </a:t>
            </a:r>
          </a:p>
        </p:txBody>
      </p:sp>
      <p:cxnSp>
        <p:nvCxnSpPr>
          <p:cNvPr id="65" name="Straight Connector 64">
            <a:extLst>
              <a:ext uri="{FF2B5EF4-FFF2-40B4-BE49-F238E27FC236}">
                <a16:creationId xmlns:a16="http://schemas.microsoft.com/office/drawing/2014/main" id="{44745104-0E87-49CE-80A8-A47F032B1991}"/>
              </a:ext>
            </a:extLst>
          </p:cNvPr>
          <p:cNvCxnSpPr>
            <a:cxnSpLocks/>
          </p:cNvCxnSpPr>
          <p:nvPr/>
        </p:nvCxnSpPr>
        <p:spPr>
          <a:xfrm>
            <a:off x="3123013" y="270870"/>
            <a:ext cx="5571" cy="2032263"/>
          </a:xfrm>
          <a:prstGeom prst="line">
            <a:avLst/>
          </a:prstGeom>
          <a:noFill/>
          <a:ln w="12700" cap="rnd" cmpd="sng">
            <a:solidFill>
              <a:schemeClr val="tx1">
                <a:lumMod val="50000"/>
                <a:lumOff val="50000"/>
              </a:schemeClr>
            </a:solidFill>
            <a:prstDash val="sysDot"/>
            <a:round/>
            <a:headEnd type="none" w="med" len="med"/>
            <a:tailEnd type="none" w="sm" len="sm"/>
          </a:ln>
        </p:spPr>
      </p:cxnSp>
      <p:grpSp>
        <p:nvGrpSpPr>
          <p:cNvPr id="11" name="Group 10">
            <a:extLst>
              <a:ext uri="{FF2B5EF4-FFF2-40B4-BE49-F238E27FC236}">
                <a16:creationId xmlns:a16="http://schemas.microsoft.com/office/drawing/2014/main" id="{3F40D8A7-A1EF-4083-91BE-BB61C2B47A4E}"/>
              </a:ext>
            </a:extLst>
          </p:cNvPr>
          <p:cNvGrpSpPr/>
          <p:nvPr/>
        </p:nvGrpSpPr>
        <p:grpSpPr>
          <a:xfrm>
            <a:off x="283282" y="2316459"/>
            <a:ext cx="840647" cy="840647"/>
            <a:chOff x="1312093" y="3026468"/>
            <a:chExt cx="840646" cy="840646"/>
          </a:xfrm>
        </p:grpSpPr>
        <p:sp>
          <p:nvSpPr>
            <p:cNvPr id="64" name="Oval 63">
              <a:extLst>
                <a:ext uri="{FF2B5EF4-FFF2-40B4-BE49-F238E27FC236}">
                  <a16:creationId xmlns:a16="http://schemas.microsoft.com/office/drawing/2014/main" id="{E20CC4B3-704C-4B35-8724-3368D30FF90C}"/>
                </a:ext>
              </a:extLst>
            </p:cNvPr>
            <p:cNvSpPr/>
            <p:nvPr/>
          </p:nvSpPr>
          <p:spPr>
            <a:xfrm>
              <a:off x="1312093" y="3026468"/>
              <a:ext cx="840646" cy="840646"/>
            </a:xfrm>
            <a:prstGeom prst="ellipse">
              <a:avLst/>
            </a:prstGeom>
            <a:solidFill>
              <a:srgbClr val="FFFFFF"/>
            </a:solidFill>
            <a:ln w="19050" cap="flat" cmpd="sng" algn="ctr">
              <a:noFill/>
              <a:prstDash val="solid"/>
            </a:ln>
            <a:effectLst/>
          </p:spPr>
          <p:txBody>
            <a:bodyPr lIns="0" tIns="0" rIns="0" bIns="0" rtlCol="0" anchor="ctr"/>
            <a:lstStyle/>
            <a:p>
              <a:pPr algn="ctr">
                <a:lnSpc>
                  <a:spcPts val="1320"/>
                </a:lnSpc>
                <a:spcAft>
                  <a:spcPts val="1000"/>
                </a:spcAft>
                <a:buClr>
                  <a:srgbClr val="000000"/>
                </a:buClr>
                <a:defRPr/>
              </a:pPr>
              <a:endParaRPr lang="en-US" sz="1100" kern="0" dirty="0" err="1">
                <a:solidFill>
                  <a:srgbClr val="FFFFFF"/>
                </a:solidFill>
                <a:latin typeface="CiscoSansTT ExtraLight" panose="020B0604020202020204"/>
                <a:cs typeface="CiscoSansTT ExtraLight" panose="020B0303020201020303" pitchFamily="34" charset="0"/>
                <a:sym typeface="Arial"/>
              </a:endParaRPr>
            </a:p>
          </p:txBody>
        </p:sp>
        <p:pic>
          <p:nvPicPr>
            <p:cNvPr id="67" name="Picture 66" descr="Icon&#10;&#10;Description automatically generated">
              <a:extLst>
                <a:ext uri="{FF2B5EF4-FFF2-40B4-BE49-F238E27FC236}">
                  <a16:creationId xmlns:a16="http://schemas.microsoft.com/office/drawing/2014/main" id="{9B55DFB8-ECD8-433E-B709-733710ADBE93}"/>
                </a:ext>
              </a:extLst>
            </p:cNvPr>
            <p:cNvPicPr>
              <a:picLocks noChangeAspect="1"/>
            </p:cNvPicPr>
            <p:nvPr/>
          </p:nvPicPr>
          <p:blipFill>
            <a:blip r:embed="rId2"/>
            <a:stretch>
              <a:fillRect/>
            </a:stretch>
          </p:blipFill>
          <p:spPr>
            <a:xfrm>
              <a:off x="1372416" y="3086791"/>
              <a:ext cx="720000" cy="720000"/>
            </a:xfrm>
            <a:prstGeom prst="rect">
              <a:avLst/>
            </a:prstGeom>
          </p:spPr>
        </p:pic>
      </p:grpSp>
      <p:grpSp>
        <p:nvGrpSpPr>
          <p:cNvPr id="12" name="Group 11">
            <a:extLst>
              <a:ext uri="{FF2B5EF4-FFF2-40B4-BE49-F238E27FC236}">
                <a16:creationId xmlns:a16="http://schemas.microsoft.com/office/drawing/2014/main" id="{BD097CCD-B5D8-46E2-A0C6-3A0F3A329DF8}"/>
              </a:ext>
            </a:extLst>
          </p:cNvPr>
          <p:cNvGrpSpPr/>
          <p:nvPr/>
        </p:nvGrpSpPr>
        <p:grpSpPr>
          <a:xfrm>
            <a:off x="7788965" y="2330682"/>
            <a:ext cx="840647" cy="840647"/>
            <a:chOff x="3253454" y="3026468"/>
            <a:chExt cx="840646" cy="840646"/>
          </a:xfrm>
        </p:grpSpPr>
        <p:sp>
          <p:nvSpPr>
            <p:cNvPr id="45" name="Oval 44">
              <a:extLst>
                <a:ext uri="{FF2B5EF4-FFF2-40B4-BE49-F238E27FC236}">
                  <a16:creationId xmlns:a16="http://schemas.microsoft.com/office/drawing/2014/main" id="{225BA8EF-F95F-4D1A-B3EB-0D56FDBA6B95}"/>
                </a:ext>
              </a:extLst>
            </p:cNvPr>
            <p:cNvSpPr/>
            <p:nvPr/>
          </p:nvSpPr>
          <p:spPr>
            <a:xfrm>
              <a:off x="3253454" y="3026468"/>
              <a:ext cx="840646" cy="840646"/>
            </a:xfrm>
            <a:prstGeom prst="ellipse">
              <a:avLst/>
            </a:prstGeom>
            <a:solidFill>
              <a:srgbClr val="FFFFFF"/>
            </a:solidFill>
            <a:ln w="19050" cap="flat" cmpd="sng" algn="ctr">
              <a:noFill/>
              <a:prstDash val="solid"/>
            </a:ln>
            <a:effectLst/>
          </p:spPr>
          <p:txBody>
            <a:bodyPr lIns="0" tIns="0" rIns="0" bIns="0" rtlCol="0" anchor="ctr"/>
            <a:lstStyle/>
            <a:p>
              <a:pPr algn="ctr">
                <a:lnSpc>
                  <a:spcPts val="1320"/>
                </a:lnSpc>
                <a:spcAft>
                  <a:spcPts val="1000"/>
                </a:spcAft>
                <a:buClr>
                  <a:srgbClr val="000000"/>
                </a:buClr>
                <a:defRPr/>
              </a:pPr>
              <a:endParaRPr lang="en-US" sz="1100" kern="0" dirty="0" err="1">
                <a:solidFill>
                  <a:srgbClr val="FFFFFF"/>
                </a:solidFill>
                <a:cs typeface="CiscoSansTT ExtraLight" panose="020B0303020201020303" pitchFamily="34" charset="0"/>
                <a:sym typeface="Arial"/>
              </a:endParaRPr>
            </a:p>
          </p:txBody>
        </p:sp>
        <p:pic>
          <p:nvPicPr>
            <p:cNvPr id="5" name="Picture 4" descr="Icon&#10;&#10;Description automatically generated">
              <a:extLst>
                <a:ext uri="{FF2B5EF4-FFF2-40B4-BE49-F238E27FC236}">
                  <a16:creationId xmlns:a16="http://schemas.microsoft.com/office/drawing/2014/main" id="{48576E4E-9789-4D33-BCF9-FD87A9FBE2DA}"/>
                </a:ext>
              </a:extLst>
            </p:cNvPr>
            <p:cNvPicPr>
              <a:picLocks noChangeAspect="1"/>
            </p:cNvPicPr>
            <p:nvPr/>
          </p:nvPicPr>
          <p:blipFill>
            <a:blip r:embed="rId3"/>
            <a:stretch>
              <a:fillRect/>
            </a:stretch>
          </p:blipFill>
          <p:spPr>
            <a:xfrm>
              <a:off x="3313777" y="3086791"/>
              <a:ext cx="720000" cy="720000"/>
            </a:xfrm>
            <a:prstGeom prst="rect">
              <a:avLst/>
            </a:prstGeom>
          </p:spPr>
        </p:pic>
      </p:grpSp>
      <p:grpSp>
        <p:nvGrpSpPr>
          <p:cNvPr id="14" name="Group 13">
            <a:extLst>
              <a:ext uri="{FF2B5EF4-FFF2-40B4-BE49-F238E27FC236}">
                <a16:creationId xmlns:a16="http://schemas.microsoft.com/office/drawing/2014/main" id="{1BDCEE33-A764-4C98-9E3E-77D14BE6BC6F}"/>
              </a:ext>
            </a:extLst>
          </p:cNvPr>
          <p:cNvGrpSpPr/>
          <p:nvPr/>
        </p:nvGrpSpPr>
        <p:grpSpPr>
          <a:xfrm>
            <a:off x="2700421" y="2315369"/>
            <a:ext cx="840647" cy="840647"/>
            <a:chOff x="7136176" y="3026468"/>
            <a:chExt cx="840646" cy="840646"/>
          </a:xfrm>
        </p:grpSpPr>
        <p:sp>
          <p:nvSpPr>
            <p:cNvPr id="47" name="Oval 46">
              <a:extLst>
                <a:ext uri="{FF2B5EF4-FFF2-40B4-BE49-F238E27FC236}">
                  <a16:creationId xmlns:a16="http://schemas.microsoft.com/office/drawing/2014/main" id="{368E8BFB-48D1-4498-B4E7-D94FF6B45400}"/>
                </a:ext>
              </a:extLst>
            </p:cNvPr>
            <p:cNvSpPr/>
            <p:nvPr/>
          </p:nvSpPr>
          <p:spPr>
            <a:xfrm>
              <a:off x="7136176" y="3026468"/>
              <a:ext cx="840646" cy="840646"/>
            </a:xfrm>
            <a:prstGeom prst="ellipse">
              <a:avLst/>
            </a:prstGeom>
            <a:solidFill>
              <a:srgbClr val="FFFFFF"/>
            </a:solidFill>
            <a:ln w="19050" cap="flat" cmpd="sng" algn="ctr">
              <a:noFill/>
              <a:prstDash val="solid"/>
            </a:ln>
            <a:effectLst/>
          </p:spPr>
          <p:txBody>
            <a:bodyPr lIns="0" tIns="0" rIns="0" bIns="0" rtlCol="0" anchor="ctr"/>
            <a:lstStyle/>
            <a:p>
              <a:pPr algn="ctr">
                <a:lnSpc>
                  <a:spcPts val="1320"/>
                </a:lnSpc>
                <a:spcAft>
                  <a:spcPts val="1000"/>
                </a:spcAft>
                <a:buClr>
                  <a:srgbClr val="000000"/>
                </a:buClr>
                <a:defRPr/>
              </a:pPr>
              <a:endParaRPr lang="en-US" sz="1100" kern="0" dirty="0" err="1">
                <a:solidFill>
                  <a:srgbClr val="FFFFFF"/>
                </a:solidFill>
                <a:cs typeface="CiscoSansTT ExtraLight" panose="020B0303020201020303" pitchFamily="34" charset="0"/>
                <a:sym typeface="Arial"/>
              </a:endParaRPr>
            </a:p>
          </p:txBody>
        </p:sp>
        <p:pic>
          <p:nvPicPr>
            <p:cNvPr id="9" name="Picture 8" descr="Icon&#10;&#10;Description automatically generated">
              <a:extLst>
                <a:ext uri="{FF2B5EF4-FFF2-40B4-BE49-F238E27FC236}">
                  <a16:creationId xmlns:a16="http://schemas.microsoft.com/office/drawing/2014/main" id="{EFA47F5B-F06C-4E09-858D-827709BB5A8D}"/>
                </a:ext>
              </a:extLst>
            </p:cNvPr>
            <p:cNvPicPr>
              <a:picLocks noChangeAspect="1"/>
            </p:cNvPicPr>
            <p:nvPr/>
          </p:nvPicPr>
          <p:blipFill>
            <a:blip r:embed="rId4"/>
            <a:stretch>
              <a:fillRect/>
            </a:stretch>
          </p:blipFill>
          <p:spPr>
            <a:xfrm>
              <a:off x="7196499" y="3086791"/>
              <a:ext cx="720000" cy="720000"/>
            </a:xfrm>
            <a:prstGeom prst="rect">
              <a:avLst/>
            </a:prstGeom>
          </p:spPr>
        </p:pic>
      </p:grpSp>
      <p:sp>
        <p:nvSpPr>
          <p:cNvPr id="6" name="Rectangle 5">
            <a:extLst>
              <a:ext uri="{FF2B5EF4-FFF2-40B4-BE49-F238E27FC236}">
                <a16:creationId xmlns:a16="http://schemas.microsoft.com/office/drawing/2014/main" id="{8544CA65-B45A-1754-316D-BCB87AF45A51}"/>
              </a:ext>
            </a:extLst>
          </p:cNvPr>
          <p:cNvSpPr/>
          <p:nvPr/>
        </p:nvSpPr>
        <p:spPr>
          <a:xfrm>
            <a:off x="0" y="5180788"/>
            <a:ext cx="12192000" cy="125790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243811" algn="ctr">
              <a:lnSpc>
                <a:spcPct val="90000"/>
              </a:lnSpc>
              <a:spcAft>
                <a:spcPts val="800"/>
              </a:spcAft>
            </a:pPr>
            <a:r>
              <a:rPr lang="en-US" sz="3200" dirty="0">
                <a:solidFill>
                  <a:schemeClr val="tx1"/>
                </a:solidFill>
                <a:latin typeface="CiscoSansTT Light" panose="020B0503020201020303" pitchFamily="34" charset="0"/>
                <a:cs typeface="CiscoSansTT Light" panose="020B0503020201020303" pitchFamily="34" charset="0"/>
              </a:rPr>
              <a:t>Strategy Phases</a:t>
            </a:r>
          </a:p>
          <a:p>
            <a:pPr marL="243811" algn="ctr" defTabSz="914354">
              <a:lnSpc>
                <a:spcPct val="90000"/>
              </a:lnSpc>
              <a:spcAft>
                <a:spcPts val="800"/>
              </a:spcAft>
              <a:defRPr/>
            </a:pPr>
            <a:r>
              <a:rPr lang="en-US" sz="1867" dirty="0">
                <a:solidFill>
                  <a:srgbClr val="282828"/>
                </a:solidFill>
                <a:latin typeface="CiscoSansTT Light" panose="020B0503020201020303" pitchFamily="34" charset="0"/>
                <a:cs typeface="CiscoSansTT Light" panose="020B0503020201020303" pitchFamily="34" charset="0"/>
              </a:rPr>
              <a:t>Diverse infrastructure requires more time and investment to automate.</a:t>
            </a:r>
          </a:p>
          <a:p>
            <a:pPr marL="243811" algn="ctr" defTabSz="914354">
              <a:lnSpc>
                <a:spcPct val="90000"/>
              </a:lnSpc>
              <a:spcAft>
                <a:spcPts val="800"/>
              </a:spcAft>
              <a:defRPr/>
            </a:pPr>
            <a:r>
              <a:rPr lang="en-US" sz="1867" dirty="0">
                <a:solidFill>
                  <a:srgbClr val="282828"/>
                </a:solidFill>
                <a:latin typeface="CiscoSansTT Light" panose="020B0503020201020303" pitchFamily="34" charset="0"/>
                <a:cs typeface="CiscoSansTT Light" panose="020B0503020201020303" pitchFamily="34" charset="0"/>
              </a:rPr>
              <a:t>Each phase should aim to remove the clutter and focus on what needs to be included.</a:t>
            </a:r>
          </a:p>
        </p:txBody>
      </p:sp>
      <p:cxnSp>
        <p:nvCxnSpPr>
          <p:cNvPr id="18" name="Straight Connector 17">
            <a:extLst>
              <a:ext uri="{FF2B5EF4-FFF2-40B4-BE49-F238E27FC236}">
                <a16:creationId xmlns:a16="http://schemas.microsoft.com/office/drawing/2014/main" id="{F506D399-236D-AFD3-CD46-EE795D1656CE}"/>
              </a:ext>
            </a:extLst>
          </p:cNvPr>
          <p:cNvCxnSpPr>
            <a:cxnSpLocks/>
          </p:cNvCxnSpPr>
          <p:nvPr/>
        </p:nvCxnSpPr>
        <p:spPr>
          <a:xfrm>
            <a:off x="8183456" y="255459"/>
            <a:ext cx="5571" cy="2032263"/>
          </a:xfrm>
          <a:prstGeom prst="line">
            <a:avLst/>
          </a:prstGeom>
          <a:noFill/>
          <a:ln w="12700" cap="rnd" cmpd="sng">
            <a:solidFill>
              <a:schemeClr val="tx1">
                <a:lumMod val="50000"/>
                <a:lumOff val="50000"/>
              </a:schemeClr>
            </a:solidFill>
            <a:prstDash val="sysDot"/>
            <a:round/>
            <a:headEnd type="none" w="med" len="med"/>
            <a:tailEnd type="none" w="sm" len="sm"/>
          </a:ln>
        </p:spPr>
      </p:cxnSp>
      <p:sp>
        <p:nvSpPr>
          <p:cNvPr id="19" name="TextBox 18">
            <a:extLst>
              <a:ext uri="{FF2B5EF4-FFF2-40B4-BE49-F238E27FC236}">
                <a16:creationId xmlns:a16="http://schemas.microsoft.com/office/drawing/2014/main" id="{40E4FF42-9D95-219B-507B-F1847B5704E3}"/>
              </a:ext>
            </a:extLst>
          </p:cNvPr>
          <p:cNvSpPr txBox="1"/>
          <p:nvPr/>
        </p:nvSpPr>
        <p:spPr>
          <a:xfrm>
            <a:off x="8458408" y="200265"/>
            <a:ext cx="2273489" cy="799089"/>
          </a:xfrm>
          <a:prstGeom prst="rect">
            <a:avLst/>
          </a:prstGeom>
          <a:noFill/>
          <a:ln w="3175">
            <a:noFill/>
          </a:ln>
        </p:spPr>
        <p:txBody>
          <a:bodyPr wrap="square" lIns="0" tIns="0" rIns="0" bIns="0" rtlCol="0">
            <a:noAutofit/>
          </a:bodyPr>
          <a:lstStyle/>
          <a:p>
            <a:pPr>
              <a:spcAft>
                <a:spcPts val="1000"/>
              </a:spcAft>
              <a:buClr>
                <a:srgbClr val="00BCEB"/>
              </a:buClr>
            </a:pPr>
            <a:r>
              <a:rPr lang="en-US" sz="2000" kern="0" dirty="0">
                <a:latin typeface="CiscoSansTT" panose="020B0503020201020303" pitchFamily="34" charset="0"/>
                <a:cs typeface="CiscoSansTT" panose="020B0503020201020303" pitchFamily="34" charset="0"/>
                <a:sym typeface="Arial"/>
              </a:rPr>
              <a:t>Incremental Development</a:t>
            </a:r>
          </a:p>
        </p:txBody>
      </p:sp>
      <p:pic>
        <p:nvPicPr>
          <p:cNvPr id="8" name="Picture 7">
            <a:extLst>
              <a:ext uri="{FF2B5EF4-FFF2-40B4-BE49-F238E27FC236}">
                <a16:creationId xmlns:a16="http://schemas.microsoft.com/office/drawing/2014/main" id="{07C9B289-9138-591D-3A1B-E00EB9EA67EF}"/>
              </a:ext>
            </a:extLst>
          </p:cNvPr>
          <p:cNvPicPr>
            <a:picLocks noChangeAspect="1"/>
          </p:cNvPicPr>
          <p:nvPr/>
        </p:nvPicPr>
        <p:blipFill>
          <a:blip r:embed="rId5">
            <a:clrChange>
              <a:clrFrom>
                <a:srgbClr val="FFFFFF">
                  <a:alpha val="0"/>
                </a:srgbClr>
              </a:clrFrom>
              <a:clrTo>
                <a:srgbClr val="FFFFFF">
                  <a:alpha val="0"/>
                </a:srgbClr>
              </a:clrTo>
            </a:clrChange>
          </a:blip>
          <a:stretch>
            <a:fillRect/>
          </a:stretch>
        </p:blipFill>
        <p:spPr>
          <a:xfrm>
            <a:off x="5382382" y="2320753"/>
            <a:ext cx="835364" cy="790252"/>
          </a:xfrm>
          <a:prstGeom prst="rect">
            <a:avLst/>
          </a:prstGeom>
          <a:ln>
            <a:noFill/>
          </a:ln>
        </p:spPr>
      </p:pic>
    </p:spTree>
    <p:extLst>
      <p:ext uri="{BB962C8B-B14F-4D97-AF65-F5344CB8AC3E}">
        <p14:creationId xmlns:p14="http://schemas.microsoft.com/office/powerpoint/2010/main" val="332741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4" grpId="0"/>
      <p:bldP spid="56" grpId="0"/>
      <p:bldP spid="57" grpId="0"/>
      <p:bldP spid="59" grpId="0"/>
      <p:bldP spid="60"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ED0E91-E841-DA4F-B77D-2BCA3CB3C204}"/>
              </a:ext>
            </a:extLst>
          </p:cNvPr>
          <p:cNvSpPr>
            <a:spLocks noGrp="1"/>
          </p:cNvSpPr>
          <p:nvPr>
            <p:ph type="body" sz="quarter" idx="20"/>
          </p:nvPr>
        </p:nvSpPr>
        <p:spPr/>
        <p:txBody>
          <a:bodyPr/>
          <a:lstStyle/>
          <a:p>
            <a:r>
              <a:rPr lang="en-US" dirty="0"/>
              <a:t>Business Value</a:t>
            </a:r>
          </a:p>
        </p:txBody>
      </p:sp>
      <p:sp>
        <p:nvSpPr>
          <p:cNvPr id="5" name="Text Placeholder 4">
            <a:extLst>
              <a:ext uri="{FF2B5EF4-FFF2-40B4-BE49-F238E27FC236}">
                <a16:creationId xmlns:a16="http://schemas.microsoft.com/office/drawing/2014/main" id="{F5ACD368-0AF8-4743-A4AE-701647FB710A}"/>
              </a:ext>
            </a:extLst>
          </p:cNvPr>
          <p:cNvSpPr>
            <a:spLocks noGrp="1"/>
          </p:cNvSpPr>
          <p:nvPr>
            <p:ph type="body" sz="quarter" idx="22"/>
          </p:nvPr>
        </p:nvSpPr>
        <p:spPr/>
        <p:txBody>
          <a:bodyPr/>
          <a:lstStyle/>
          <a:p>
            <a:r>
              <a:rPr lang="en-US" dirty="0"/>
              <a:t>Metrics</a:t>
            </a:r>
          </a:p>
        </p:txBody>
      </p:sp>
      <p:sp>
        <p:nvSpPr>
          <p:cNvPr id="6" name="Text Placeholder 5">
            <a:extLst>
              <a:ext uri="{FF2B5EF4-FFF2-40B4-BE49-F238E27FC236}">
                <a16:creationId xmlns:a16="http://schemas.microsoft.com/office/drawing/2014/main" id="{F1E20AE3-6C58-E94A-99BC-EDA59124055D}"/>
              </a:ext>
            </a:extLst>
          </p:cNvPr>
          <p:cNvSpPr>
            <a:spLocks noGrp="1"/>
          </p:cNvSpPr>
          <p:nvPr>
            <p:ph type="body" sz="quarter" idx="23"/>
          </p:nvPr>
        </p:nvSpPr>
        <p:spPr/>
        <p:txBody>
          <a:bodyPr/>
          <a:lstStyle/>
          <a:p>
            <a:r>
              <a:rPr lang="en-US" dirty="0"/>
              <a:t>People</a:t>
            </a:r>
          </a:p>
        </p:txBody>
      </p:sp>
      <p:pic>
        <p:nvPicPr>
          <p:cNvPr id="27" name="Picture Placeholder 26">
            <a:extLst>
              <a:ext uri="{FF2B5EF4-FFF2-40B4-BE49-F238E27FC236}">
                <a16:creationId xmlns:a16="http://schemas.microsoft.com/office/drawing/2014/main" id="{A04D0B23-28BD-284B-8465-D2E80103C396}"/>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t="3328" b="3328"/>
          <a:stretch/>
        </p:blipFill>
        <p:spPr/>
      </p:pic>
      <p:pic>
        <p:nvPicPr>
          <p:cNvPr id="20" name="Picture Placeholder 22">
            <a:extLst>
              <a:ext uri="{FF2B5EF4-FFF2-40B4-BE49-F238E27FC236}">
                <a16:creationId xmlns:a16="http://schemas.microsoft.com/office/drawing/2014/main" id="{810353DC-502B-8C8F-4F9A-D6F8509C38EB}"/>
              </a:ext>
            </a:extLst>
          </p:cNvPr>
          <p:cNvPicPr>
            <a:picLocks noGrp="1" noChangeAspect="1"/>
          </p:cNvPicPr>
          <p:nvPr>
            <p:ph type="pic" sz="quarter" idx="24"/>
          </p:nvPr>
        </p:nvPicPr>
        <p:blipFill rotWithShape="1">
          <a:blip r:embed="rId5">
            <a:extLst>
              <a:ext uri="{96DAC541-7B7A-43D3-8B79-37D633B846F1}">
                <asvg:svgBlip xmlns:asvg="http://schemas.microsoft.com/office/drawing/2016/SVG/main" r:embed="rId6"/>
              </a:ext>
            </a:extLst>
          </a:blip>
          <a:srcRect t="3328" b="3328"/>
          <a:stretch/>
        </p:blipFill>
        <p:spPr/>
      </p:pic>
      <p:pic>
        <p:nvPicPr>
          <p:cNvPr id="29" name="Picture Placeholder 28">
            <a:extLst>
              <a:ext uri="{FF2B5EF4-FFF2-40B4-BE49-F238E27FC236}">
                <a16:creationId xmlns:a16="http://schemas.microsoft.com/office/drawing/2014/main" id="{969674E4-BC64-714D-8571-7A2517485DE4}"/>
              </a:ext>
            </a:extLst>
          </p:cNvPr>
          <p:cNvPicPr>
            <a:picLocks noGrp="1" noChangeAspect="1"/>
          </p:cNvPicPr>
          <p:nvPr>
            <p:ph type="pic" sz="quarter" idx="25"/>
          </p:nvPr>
        </p:nvPicPr>
        <p:blipFill rotWithShape="1">
          <a:blip r:embed="rId7">
            <a:extLst>
              <a:ext uri="{96DAC541-7B7A-43D3-8B79-37D633B846F1}">
                <asvg:svgBlip xmlns:asvg="http://schemas.microsoft.com/office/drawing/2016/SVG/main" r:embed="rId8"/>
              </a:ext>
            </a:extLst>
          </a:blip>
          <a:srcRect t="3256" b="3256"/>
          <a:stretch/>
        </p:blipFill>
        <p:spPr/>
      </p:pic>
      <p:sp>
        <p:nvSpPr>
          <p:cNvPr id="3" name="Text Placeholder 2">
            <a:extLst>
              <a:ext uri="{FF2B5EF4-FFF2-40B4-BE49-F238E27FC236}">
                <a16:creationId xmlns:a16="http://schemas.microsoft.com/office/drawing/2014/main" id="{1ED9E09E-1FC2-BB4B-871A-BFDB2BDA159D}"/>
              </a:ext>
            </a:extLst>
          </p:cNvPr>
          <p:cNvSpPr>
            <a:spLocks noGrp="1"/>
          </p:cNvSpPr>
          <p:nvPr>
            <p:ph type="body" sz="quarter" idx="15"/>
          </p:nvPr>
        </p:nvSpPr>
        <p:spPr/>
        <p:txBody>
          <a:bodyPr/>
          <a:lstStyle/>
          <a:p>
            <a:pPr marL="285750" lvl="0" indent="-285750">
              <a:buFont typeface="Arial" panose="020B0604020202020204" pitchFamily="34" charset="0"/>
              <a:buChar char="•"/>
            </a:pPr>
            <a:r>
              <a:rPr lang="en-GB" sz="1600" i="1" dirty="0"/>
              <a:t>Who are we solving problems for?</a:t>
            </a:r>
          </a:p>
          <a:p>
            <a:pPr marL="285750" lvl="0" indent="-285750">
              <a:buFont typeface="Arial" panose="020B0604020202020204" pitchFamily="34" charset="0"/>
              <a:buChar char="•"/>
            </a:pPr>
            <a:r>
              <a:rPr lang="en-GB" sz="1600" i="1" dirty="0"/>
              <a:t>How do they want to consume my solution? </a:t>
            </a:r>
          </a:p>
          <a:p>
            <a:pPr lvl="0"/>
            <a:endParaRPr lang="en-GB" sz="1600" dirty="0"/>
          </a:p>
        </p:txBody>
      </p:sp>
      <p:sp>
        <p:nvSpPr>
          <p:cNvPr id="7" name="Text Placeholder 6">
            <a:extLst>
              <a:ext uri="{FF2B5EF4-FFF2-40B4-BE49-F238E27FC236}">
                <a16:creationId xmlns:a16="http://schemas.microsoft.com/office/drawing/2014/main" id="{DE52E60A-84E9-334B-ABF3-F7CE81F80D3A}"/>
              </a:ext>
            </a:extLst>
          </p:cNvPr>
          <p:cNvSpPr>
            <a:spLocks noGrp="1"/>
          </p:cNvSpPr>
          <p:nvPr>
            <p:ph type="body" sz="quarter" idx="29"/>
          </p:nvPr>
        </p:nvSpPr>
        <p:spPr>
          <a:xfrm>
            <a:off x="4350253" y="3675743"/>
            <a:ext cx="3489235" cy="1344990"/>
          </a:xfrm>
        </p:spPr>
        <p:txBody>
          <a:bodyPr/>
          <a:lstStyle/>
          <a:p>
            <a:pPr marL="285750" lvl="0" indent="-285750">
              <a:buFont typeface="Arial" panose="020B0604020202020204" pitchFamily="34" charset="0"/>
              <a:buChar char="•"/>
            </a:pPr>
            <a:r>
              <a:rPr lang="en-GB" sz="1600" dirty="0"/>
              <a:t>Self</a:t>
            </a:r>
          </a:p>
          <a:p>
            <a:pPr marL="285750" lvl="0" indent="-285750">
              <a:buFont typeface="Arial" panose="020B0604020202020204" pitchFamily="34" charset="0"/>
              <a:buChar char="•"/>
            </a:pPr>
            <a:r>
              <a:rPr lang="en-GB" sz="1600" dirty="0"/>
              <a:t>Team</a:t>
            </a:r>
          </a:p>
          <a:p>
            <a:pPr marL="285750" lvl="0" indent="-285750">
              <a:buFont typeface="Arial" panose="020B0604020202020204" pitchFamily="34" charset="0"/>
              <a:buChar char="•"/>
            </a:pPr>
            <a:r>
              <a:rPr lang="en-GB" sz="1600" dirty="0"/>
              <a:t>Leader</a:t>
            </a:r>
          </a:p>
          <a:p>
            <a:pPr marL="285750" lvl="0" indent="-285750">
              <a:buFont typeface="Arial" panose="020B0604020202020204" pitchFamily="34" charset="0"/>
              <a:buChar char="•"/>
            </a:pPr>
            <a:r>
              <a:rPr lang="en-GB" sz="1600" dirty="0"/>
              <a:t>Organisation </a:t>
            </a:r>
          </a:p>
          <a:p>
            <a:pPr marL="285750" lvl="0" indent="-285750">
              <a:buFont typeface="Arial" panose="020B0604020202020204" pitchFamily="34" charset="0"/>
              <a:buChar char="•"/>
            </a:pPr>
            <a:endParaRPr lang="en-GB" dirty="0"/>
          </a:p>
        </p:txBody>
      </p:sp>
      <p:sp>
        <p:nvSpPr>
          <p:cNvPr id="8" name="Text Placeholder 7">
            <a:extLst>
              <a:ext uri="{FF2B5EF4-FFF2-40B4-BE49-F238E27FC236}">
                <a16:creationId xmlns:a16="http://schemas.microsoft.com/office/drawing/2014/main" id="{C107D55A-B97A-9A43-AC44-F7CE076372AE}"/>
              </a:ext>
            </a:extLst>
          </p:cNvPr>
          <p:cNvSpPr>
            <a:spLocks noGrp="1"/>
          </p:cNvSpPr>
          <p:nvPr>
            <p:ph type="body" sz="quarter" idx="30"/>
          </p:nvPr>
        </p:nvSpPr>
        <p:spPr>
          <a:xfrm>
            <a:off x="8102968" y="3675743"/>
            <a:ext cx="3489235" cy="1344990"/>
          </a:xfrm>
        </p:spPr>
        <p:txBody>
          <a:bodyPr/>
          <a:lstStyle/>
          <a:p>
            <a:pPr marL="285750" lvl="0" indent="-285750">
              <a:buFont typeface="Arial" panose="020B0604020202020204" pitchFamily="34" charset="0"/>
              <a:buChar char="•"/>
            </a:pPr>
            <a:r>
              <a:rPr lang="en-GB" sz="1600" dirty="0"/>
              <a:t>Time saved, tickets resolved, service availability etc..</a:t>
            </a:r>
          </a:p>
          <a:p>
            <a:pPr marL="285750" lvl="0" indent="-285750">
              <a:buFont typeface="Arial" panose="020B0604020202020204" pitchFamily="34" charset="0"/>
              <a:buChar char="•"/>
            </a:pPr>
            <a:r>
              <a:rPr lang="en-GB" sz="1600" i="1" dirty="0"/>
              <a:t>”What gets measured gets managed” </a:t>
            </a:r>
            <a:r>
              <a:rPr lang="en-GB" sz="1600" dirty="0"/>
              <a:t>- We have some internal tools that have saved millions of hours of time.</a:t>
            </a:r>
          </a:p>
          <a:p>
            <a:pPr lvl="0"/>
            <a:endParaRPr lang="en-GB" sz="1600" dirty="0"/>
          </a:p>
        </p:txBody>
      </p:sp>
      <p:sp>
        <p:nvSpPr>
          <p:cNvPr id="2" name="Text Placeholder 1">
            <a:extLst>
              <a:ext uri="{FF2B5EF4-FFF2-40B4-BE49-F238E27FC236}">
                <a16:creationId xmlns:a16="http://schemas.microsoft.com/office/drawing/2014/main" id="{89029C3D-1424-0541-B636-70C248E6A913}"/>
              </a:ext>
            </a:extLst>
          </p:cNvPr>
          <p:cNvSpPr>
            <a:spLocks noGrp="1"/>
          </p:cNvSpPr>
          <p:nvPr>
            <p:ph type="body" sz="quarter" idx="14"/>
          </p:nvPr>
        </p:nvSpPr>
        <p:spPr>
          <a:xfrm>
            <a:off x="625475" y="431800"/>
            <a:ext cx="3489325" cy="304800"/>
          </a:xfrm>
        </p:spPr>
        <p:txBody>
          <a:bodyPr/>
          <a:lstStyle/>
          <a:p>
            <a:r>
              <a:rPr lang="en-US" dirty="0"/>
              <a:t>Automation Advocacy</a:t>
            </a:r>
          </a:p>
        </p:txBody>
      </p:sp>
    </p:spTree>
    <p:extLst>
      <p:ext uri="{BB962C8B-B14F-4D97-AF65-F5344CB8AC3E}">
        <p14:creationId xmlns:p14="http://schemas.microsoft.com/office/powerpoint/2010/main" val="393273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454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11.0&quot;&gt;&lt;object type=&quot;1&quot; unique_id=&quot;10001&quot;&gt;&lt;object type=&quot;2&quot; unique_id=&quot;10002&quot;&gt;&lt;object type=&quot;3&quot; unique_id=&quot;184152&quot;&gt;&lt;property id=&quot;20148&quot; value=&quot;5&quot;/&gt;&lt;property id=&quot;20300&quot; value=&quot;Slide 1 - &amp;quot;Please read&amp;quot;&quot;/&gt;&lt;property id=&quot;20307&quot; value=&quot;283&quot;/&gt;&lt;/object&gt;&lt;object type=&quot;3&quot; unique_id=&quot;184153&quot;&gt;&lt;property id=&quot;20148&quot; value=&quot;5&quot;/&gt;&lt;property id=&quot;20300&quot; value=&quot;Slide 5 - &amp;quot;Presentation Title Goes Here&amp;quot;&quot;/&gt;&lt;property id=&quot;20307&quot; value=&quot;257&quot;/&gt;&lt;/object&gt;&lt;object type=&quot;3&quot; unique_id=&quot;184154&quot;&gt;&lt;property id=&quot;20148&quot; value=&quot;5&quot;/&gt;&lt;property id=&quot;20300&quot; value=&quot;Slide 6 - &amp;quot;Use this slide for transitions&amp;quot;&quot;/&gt;&lt;property id=&quot;20307&quot; value=&quot;258&quot;/&gt;&lt;/object&gt;&lt;object type=&quot;3&quot; unique_id=&quot;184155&quot;&gt;&lt;property id=&quot;20148&quot; value=&quot;5&quot;/&gt;&lt;property id=&quot;20300&quot; value=&quot;Slide 7 - &amp;quot;Use this slide for transitions&amp;quot;&quot;/&gt;&lt;property id=&quot;20307&quot; value=&quot;259&quot;/&gt;&lt;/object&gt;&lt;object type=&quot;3&quot; unique_id=&quot;184156&quot;&gt;&lt;property id=&quot;20148&quot; value=&quot;5&quot;/&gt;&lt;property id=&quot;20300&quot; value=&quot;Slide 8 - &amp;quot;“Design is the silent  ambassador of your brand.”&amp;quot;&quot;/&gt;&lt;property id=&quot;20307&quot; value=&quot;260&quot;/&gt;&lt;/object&gt;&lt;object type=&quot;3&quot; unique_id=&quot;184157&quot;&gt;&lt;property id=&quot;20148&quot; value=&quot;5&quot;/&gt;&lt;property id=&quot;20300&quot; value=&quot;Slide 9 - &amp;quot;“Design is the silent  ambassador of your brand.”&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3 - &amp;quot;Two-column layout&amp;quot;&quot;/&gt;&lt;property id=&quot;20307&quot; value=&quot;265&quot;/&gt;&lt;/object&gt;&lt;object type=&quot;3&quot; unique_id=&quot;184162&quot;&gt;&lt;property id=&quot;20148&quot; value=&quot;5&quot;/&gt;&lt;property id=&quot;20300&quot; value=&quot;Slide 14 - &amp;quot;This is a sample headline&amp;quot;&quot;/&gt;&lt;property id=&quot;20307&quot; value=&quot;266&quot;/&gt;&lt;/object&gt;&lt;object type=&quot;3&quot; unique_id=&quot;184163&quot;&gt;&lt;property id=&quot;20148&quot; value=&quot;5&quot;/&gt;&lt;property id=&quot;20300&quot; value=&quot;Slide 15 - &amp;quot;This is a sample headline&amp;quot;&quot;/&gt;&lt;property id=&quot;20307&quot; value=&quot;267&quot;/&gt;&lt;/object&gt;&lt;object type=&quot;3&quot; unique_id=&quot;184164&quot;&gt;&lt;property id=&quot;20148&quot; value=&quot;5&quot;/&gt;&lt;property id=&quot;20300&quot; value=&quot;Slide 16 - &amp;quot;This is a sample headline&amp;quot;&quot;/&gt;&lt;property id=&quot;20307&quot; value=&quot;268&quot;/&gt;&lt;/object&gt;&lt;object type=&quot;3&quot; unique_id=&quot;184165&quot;&gt;&lt;property id=&quot;20148&quot; value=&quot;5&quot;/&gt;&lt;property id=&quot;20300&quot; value=&quot;Slide 17 - &amp;quot;Bar charts&amp;quot;&quot;/&gt;&lt;property id=&quot;20307&quot; value=&quot;269&quot;/&gt;&lt;/object&gt;&lt;object type=&quot;3&quot; unique_id=&quot;184166&quot;&gt;&lt;property id=&quot;20148&quot; value=&quot;5&quot;/&gt;&lt;property id=&quot;20300&quot; value=&quot;Slide 18 - &amp;quot;Line charts&amp;quot;&quot;/&gt;&lt;property id=&quot;20307&quot; value=&quot;270&quot;/&gt;&lt;/object&gt;&lt;object type=&quot;3&quot; unique_id=&quot;184167&quot;&gt;&lt;property id=&quot;20148&quot; value=&quot;5&quot;/&gt;&lt;property id=&quot;20300&quot; value=&quot;Slide 19 - &amp;quot;This is a sample headline&amp;quot;&quot;/&gt;&lt;property id=&quot;20307&quot; value=&quot;271&quot;/&gt;&lt;/object&gt;&lt;object type=&quot;3&quot; unique_id=&quot;184168&quot;&gt;&lt;property id=&quot;20148&quot; value=&quot;5&quot;/&gt;&lt;property id=&quot;20300&quot; value=&quot;Slide 20 - &amp;quot;Slide title&amp;quot;&quot;/&gt;&lt;property id=&quot;20307&quot; value=&quot;272&quot;/&gt;&lt;/object&gt;&lt;object type=&quot;3&quot; unique_id=&quot;184169&quot;&gt;&lt;property id=&quot;20148&quot; value=&quot;5&quot;/&gt;&lt;property id=&quot;20300&quot; value=&quot;Slide 21 - &amp;quot;Use this layout when pairing words with a picture.&amp;quot;&quot;/&gt;&lt;property id=&quot;20307&quot; value=&quot;273&quot;/&gt;&lt;/object&gt;&lt;object type=&quot;3&quot; unique_id=&quot;184170&quot;&gt;&lt;property id=&quot;20148&quot; value=&quot;5&quot;/&gt;&lt;property id=&quot;20300&quot; value=&quot;Slide 22 - &amp;quot;Use this layout when pairing words with a picture.&amp;quot;&quot;/&gt;&lt;property id=&quot;20307&quot; value=&quot;274&quot;/&gt;&lt;/object&gt;&lt;object type=&quot;3&quot; unique_id=&quot;184171&quot;&gt;&lt;property id=&quot;20148&quot; value=&quot;5&quot;/&gt;&lt;property id=&quot;20300&quot; value=&quot;Slide 23&quot;/&gt;&lt;property id=&quot;20307&quot; value=&quot;275&quot;/&gt;&lt;/object&gt;&lt;object type=&quot;3&quot; unique_id=&quot;184172&quot;&gt;&lt;property id=&quot;20148&quot; value=&quot;5&quot;/&gt;&lt;property id=&quot;20300&quot; value=&quot;Slide 24 - &amp;quot;Best practices&amp;quot;&quot;/&gt;&lt;property id=&quot;20307&quot; value=&quot;276&quot;/&gt;&lt;/object&gt;&lt;object type=&quot;3&quot; unique_id=&quot;184173&quot;&gt;&lt;property id=&quot;20148&quot; value=&quot;5&quot;/&gt;&lt;property id=&quot;20300&quot; value=&quot;Slide 25 - &amp;quot;Color palette&amp;quot;&quot;/&gt;&lt;property id=&quot;20307&quot; value=&quot;277&quot;/&gt;&lt;/object&gt;&lt;object type=&quot;3&quot; unique_id=&quot;184174&quot;&gt;&lt;property id=&quot;20148&quot; value=&quot;5&quot;/&gt;&lt;property id=&quot;20300&quot; value=&quot;Slide 26 - &amp;quot;Only use the themes provided&amp;quot;&quot;/&gt;&lt;property id=&quot;20307&quot; value=&quot;278&quot;/&gt;&lt;/object&gt;&lt;object type=&quot;3&quot; unique_id=&quot;184175&quot;&gt;&lt;property id=&quot;20148&quot; value=&quot;5&quot;/&gt;&lt;property id=&quot;20300&quot; value=&quot;Slide 26 - &amp;quot;Color themes&amp;quot;&quot;/&gt;&lt;property id=&quot;20307&quot; value=&quot;279&quot;/&gt;&lt;/object&gt;&lt;object type=&quot;3&quot; unique_id=&quot;184176&quot;&gt;&lt;property id=&quot;20148&quot; value=&quot;5&quot;/&gt;&lt;property id=&quot;20300&quot; value=&quot;Slide 27 - &amp;quot;Seven tips for better presentations&amp;quot;&quot;/&gt;&lt;property id=&quot;20307&quot; value=&quot;280&quot;/&gt;&lt;/object&gt;&lt;object type=&quot;3&quot; unique_id=&quot;184178&quot;&gt;&lt;property id=&quot;20148&quot; value=&quot;5&quot;/&gt;&lt;property id=&quot;20300&quot; value=&quot;Slide 28&quot;/&gt;&lt;property id=&quot;20307&quot; value=&quot;282&quot;/&gt;&lt;/object&gt;&lt;object type=&quot;3&quot; unique_id=&quot;198815&quot;&gt;&lt;property id=&quot;20148&quot; value=&quot;5&quot;/&gt;&lt;property id=&quot;20300&quot; value=&quot;Slide 2 - &amp;quot;Everyone is responsible for security&amp;quot;&quot;/&gt;&lt;property id=&quot;20307&quot; value=&quot;286&quot;/&gt;&lt;/object&gt;&lt;object type=&quot;3&quot; unique_id=&quot;198816&quot;&gt;&lt;property id=&quot;20148&quot; value=&quot;5&quot;/&gt;&lt;property id=&quot;20300&quot; value=&quot;Slide 3 - &amp;quot;Please read&amp;quot;&quot;/&gt;&lt;property id=&quot;20307&quot; value=&quot;287&quot;/&gt;&lt;/object&gt;&lt;object type=&quot;3&quot; unique_id=&quot;198998&quot;&gt;&lt;property id=&quot;20148&quot; value=&quot;5&quot;/&gt;&lt;property id=&quot;20300&quot; value=&quot;Slide 4 - &amp;quot;Color themes&amp;quot;&quot;/&gt;&lt;property id=&quot;20307&quot; value=&quot;288&quot;/&gt;&lt;/object&gt;&lt;/object&gt;&lt;object type=&quot;8&quot; unique_id=&quot;10268&quo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SLIDEID" val="0154"/>
  <p:tag name="PARENTID" val="0151"/>
</p:tagLst>
</file>

<file path=ppt/tags/tag3.xml><?xml version="1.0" encoding="utf-8"?>
<p:tagLst xmlns:a="http://schemas.openxmlformats.org/drawingml/2006/main" xmlns:r="http://schemas.openxmlformats.org/officeDocument/2006/relationships" xmlns:p="http://schemas.openxmlformats.org/presentationml/2006/main">
  <p:tag name="SLIDEID" val="0062"/>
  <p:tag name="PARENTID" val="0062"/>
</p:tagLst>
</file>

<file path=ppt/theme/theme1.xml><?xml version="1.0" encoding="utf-8"?>
<a:theme xmlns:a="http://schemas.openxmlformats.org/drawingml/2006/main" name="Dark theme 2022 Widescreen">
  <a:themeElements>
    <a:clrScheme name="Cisco Color Palette">
      <a:dk1>
        <a:srgbClr val="0D274D"/>
      </a:dk1>
      <a:lt1>
        <a:srgbClr val="FFFFFF"/>
      </a:lt1>
      <a:dk2>
        <a:srgbClr val="414244"/>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Test">
      <a:majorFont>
        <a:latin typeface="CiscoSansTT Extra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_PowerPoint_Template_Dark_7-21" id="{C99BC493-CD60-3142-8404-BC2F258A65E3}" vid="{090B12DB-963E-1B4F-B9A8-AF5486CD9950}"/>
    </a:ext>
  </a:extLst>
</a:theme>
</file>

<file path=ppt/theme/theme2.xml><?xml version="1.0" encoding="utf-8"?>
<a:theme xmlns:a="http://schemas.openxmlformats.org/drawingml/2006/main" name="4_Blue theme 2015 16x9">
  <a:themeElements>
    <a:clrScheme name="Custom 113">
      <a:dk1>
        <a:srgbClr val="FFFFFF"/>
      </a:dk1>
      <a:lt1>
        <a:srgbClr val="0D274D"/>
      </a:lt1>
      <a:dk2>
        <a:srgbClr val="00BCEB"/>
      </a:dk2>
      <a:lt2>
        <a:srgbClr val="0D274D"/>
      </a:lt2>
      <a:accent1>
        <a:srgbClr val="00BCEB"/>
      </a:accent1>
      <a:accent2>
        <a:srgbClr val="74BF4B"/>
      </a:accent2>
      <a:accent3>
        <a:srgbClr val="B4E2F6"/>
      </a:accent3>
      <a:accent4>
        <a:srgbClr val="9E9EA2"/>
      </a:accent4>
      <a:accent5>
        <a:srgbClr val="FBAB2C"/>
      </a:accent5>
      <a:accent6>
        <a:srgbClr val="E3241B"/>
      </a:accent6>
      <a:hlink>
        <a:srgbClr val="00BCEB"/>
      </a:hlink>
      <a:folHlink>
        <a:srgbClr val="008CB0"/>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dark corporate 2021" id="{F13586B9-8D84-4A16-8D65-77B709949D17}" vid="{A78559C6-FA13-47C0-B0E4-3EA5255EFA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Dark theme 2022 Widescreen</Template>
  <TotalTime>626</TotalTime>
  <Words>959</Words>
  <Application>Microsoft Macintosh PowerPoint</Application>
  <PresentationFormat>Widescreen</PresentationFormat>
  <Paragraphs>103</Paragraphs>
  <Slides>7</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Calibri</vt:lpstr>
      <vt:lpstr>Arial</vt:lpstr>
      <vt:lpstr>Wingdings</vt:lpstr>
      <vt:lpstr>CiscoSansTT Medium</vt:lpstr>
      <vt:lpstr>CiscoSansTT ExtraLight</vt:lpstr>
      <vt:lpstr>CiscoSansTT</vt:lpstr>
      <vt:lpstr>CiscoSansTT Extra Light</vt:lpstr>
      <vt:lpstr>CiscoSansTT Light</vt:lpstr>
      <vt:lpstr>Dark theme 2022 Widescreen</vt:lpstr>
      <vt:lpstr>4_Blue theme 2015 16x9</vt:lpstr>
      <vt:lpstr>Automation – Ed’s 2022.</vt:lpstr>
      <vt:lpstr>PowerPoint Presentation</vt:lpstr>
      <vt:lpstr>PowerPoint Presentation</vt:lpstr>
      <vt:lpstr>Automation Complexity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 Ed’s 2022.</dc:title>
  <dc:creator>Ed Moore (edmoor)</dc:creator>
  <cp:lastModifiedBy>Ed Moore (edmoor)</cp:lastModifiedBy>
  <cp:revision>1</cp:revision>
  <cp:lastPrinted>2022-03-18T19:12:29Z</cp:lastPrinted>
  <dcterms:created xsi:type="dcterms:W3CDTF">2022-10-06T09:11:09Z</dcterms:created>
  <dcterms:modified xsi:type="dcterms:W3CDTF">2022-10-10T16:16:35Z</dcterms:modified>
</cp:coreProperties>
</file>